
<file path=[Content_Types].xml><?xml version="1.0" encoding="utf-8"?>
<Types xmlns="http://schemas.openxmlformats.org/package/2006/content-types">
  <Override PartName="/ppt/slideMasters/slideMaster3.xml" ContentType="application/vnd.openxmlformats-officedocument.presentationml.slideMaster+xml"/>
  <Override PartName="/ppt/slides/slide29.xml" ContentType="application/vnd.openxmlformats-officedocument.presentationml.slide+xml"/>
  <Override PartName="/ppt/slideLayouts/slideLayout39.xml" ContentType="application/vnd.openxmlformats-officedocument.presentationml.slideLayout+xml"/>
  <Override PartName="/ppt/theme/theme5.xml" ContentType="application/vnd.openxmlformats-officedocument.theme+xml"/>
  <Override PartName="/ppt/slideLayouts/slideLayout57.xml" ContentType="application/vnd.openxmlformats-officedocument.presentationml.slideLayout+xml"/>
  <Override PartName="/ppt/tags/tag8.xml" ContentType="application/vnd.openxmlformats-officedocument.presentationml.tags+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Layouts/slideLayout28.xml" ContentType="application/vnd.openxmlformats-officedocument.presentationml.slideLayout+xml"/>
  <Override PartName="/ppt/slideLayouts/slideLayout46.xml" ContentType="application/vnd.openxmlformats-officedocument.presentationml.slideLayout+xml"/>
  <Override PartName="/ppt/slideLayouts/slideLayout64.xml" ContentType="application/vnd.openxmlformats-officedocument.presentationml.slideLayout+xml"/>
  <Override PartName="/ppt/slideLayouts/slideLayout75.xml" ContentType="application/vnd.openxmlformats-officedocument.presentationml.slideLayout+xml"/>
  <Override PartName="/ppt/tags/tag4.xml" ContentType="application/vnd.openxmlformats-officedocument.presentationml.tags+xml"/>
  <Override PartName="/ppt/slides/slide25.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5.xml" ContentType="application/vnd.openxmlformats-officedocument.presentationml.slideLayout+xml"/>
  <Override PartName="/ppt/slideLayouts/slideLayout53.xml" ContentType="application/vnd.openxmlformats-officedocument.presentationml.slideLayout+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Layouts/slideLayout24.xml" ContentType="application/vnd.openxmlformats-officedocument.presentationml.slideLayout+xml"/>
  <Override PartName="/ppt/slideLayouts/slideLayout42.xml" ContentType="application/vnd.openxmlformats-officedocument.presentationml.slideLayout+xml"/>
  <Override PartName="/ppt/slideLayouts/slideLayout60.xml" ContentType="application/vnd.openxmlformats-officedocument.presentationml.slideLayout+xml"/>
  <Override PartName="/ppt/slideLayouts/slideLayout71.xml" ContentType="application/vnd.openxmlformats-officedocument.presentationml.slideLayout+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20.xml" ContentType="application/vnd.openxmlformats-officedocument.presentationml.slideLayout+xml"/>
  <Override PartName="/ppt/slideLayouts/slideLayout31.xml" ContentType="application/vnd.openxmlformats-officedocument.presentationml.slideLayout+xml"/>
  <Override PartName="/ppt/tags/tag16.xml" ContentType="application/vnd.openxmlformats-officedocument.presentationml.tags+xml"/>
  <Override PartName="/ppt/slideMasters/slideMaster8.xml" ContentType="application/vnd.openxmlformats-officedocument.presentationml.slideMaster+xml"/>
  <Override PartName="/ppt/tags/tag12.xml" ContentType="application/vnd.openxmlformats-officedocument.presentationml.tags+xml"/>
  <Override PartName="/ppt/slideMasters/slideMaster4.xml" ContentType="application/vnd.openxmlformats-officedocument.presentationml.slideMaster+xml"/>
  <Override PartName="/ppt/slides/slide9.xml" ContentType="application/vnd.openxmlformats-officedocument.presentationml.slide+xml"/>
  <Override PartName="/ppt/viewProps.xml" ContentType="application/vnd.openxmlformats-officedocument.presentationml.viewProps+xml"/>
  <Override PartName="/ppt/theme/theme6.xml" ContentType="application/vnd.openxmlformats-officedocument.theme+xml"/>
  <Override PartName="/ppt/slideLayouts/slideLayout69.xml" ContentType="application/vnd.openxmlformats-officedocument.presentationml.slideLayout+xml"/>
  <Override PartName="/ppt/theme/theme10.xml" ContentType="application/vnd.openxmlformats-officedocument.theme+xml"/>
  <Override PartName="/ppt/tags/tag9.xml" ContentType="application/vnd.openxmlformats-officedocument.presentationml.tags+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Default Extension="png" ContentType="image/png"/>
  <Override PartName="/ppt/slideLayouts/slideLayout29.xml" ContentType="application/vnd.openxmlformats-officedocument.presentationml.slideLayout+xml"/>
  <Override PartName="/ppt/slideLayouts/slideLayout58.xml" ContentType="application/vnd.openxmlformats-officedocument.presentationml.slideLayout+xml"/>
  <Override PartName="/ppt/slideLayouts/slideLayout76.xml" ContentType="application/vnd.openxmlformats-officedocument.presentationml.slideLayout+xml"/>
  <Override PartName="/ppt/slides/slide2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slideLayouts/slideLayout18.xml" ContentType="application/vnd.openxmlformats-officedocument.presentationml.slideLayout+xml"/>
  <Override PartName="/ppt/theme/theme2.xml" ContentType="application/vnd.openxmlformats-officedocument.theme+xml"/>
  <Override PartName="/ppt/slideLayouts/slideLayout36.xml" ContentType="application/vnd.openxmlformats-officedocument.presentationml.slideLayout+xml"/>
  <Override PartName="/ppt/slideLayouts/slideLayout47.xml" ContentType="application/vnd.openxmlformats-officedocument.presentationml.slideLayout+xml"/>
  <Override PartName="/ppt/slideLayouts/slideLayout65.xml" ContentType="application/vnd.openxmlformats-officedocument.presentationml.slideLayout+xml"/>
  <Override PartName="/ppt/tags/tag5.xml" ContentType="application/vnd.openxmlformats-officedocument.presentationml.tags+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s/slide44.xml" ContentType="application/vnd.openxmlformats-officedocument.presentationml.slide+xml"/>
  <Override PartName="/ppt/slideLayouts/slideLayout3.xml" ContentType="application/vnd.openxmlformats-officedocument.presentationml.slideLayout+xml"/>
  <Override PartName="/ppt/slideLayouts/slideLayout25.xml" ContentType="application/vnd.openxmlformats-officedocument.presentationml.slideLayout+xml"/>
  <Override PartName="/ppt/slideLayouts/slideLayout43.xml" ContentType="application/vnd.openxmlformats-officedocument.presentationml.slideLayout+xml"/>
  <Override PartName="/ppt/slideLayouts/slideLayout54.xml" ContentType="application/vnd.openxmlformats-officedocument.presentationml.slideLayout+xml"/>
  <Override PartName="/ppt/slideLayouts/slideLayout72.xml" ContentType="application/vnd.openxmlformats-officedocument.presentationml.slideLayout+xml"/>
  <Override PartName="/ppt/presentation.xml" ContentType="application/vnd.openxmlformats-officedocument.presentationml.presentation.main+xml"/>
  <Override PartName="/ppt/slides/slide22.xml" ContentType="application/vnd.openxmlformats-officedocument.presentationml.slide+xml"/>
  <Override PartName="/ppt/slideLayouts/slideLayout14.xml" ContentType="application/vnd.openxmlformats-officedocument.presentationml.slideLayout+xml"/>
  <Override PartName="/ppt/slideLayouts/slideLayout32.xml" ContentType="application/vnd.openxmlformats-officedocument.presentationml.slideLayout+xml"/>
  <Override PartName="/ppt/slideLayouts/slideLayout61.xml" ContentType="application/vnd.openxmlformats-officedocument.presentationml.slideLayout+xml"/>
  <Override PartName="/ppt/tags/tag1.xml" ContentType="application/vnd.openxmlformats-officedocument.presentationml.tags+xml"/>
  <Override PartName="/docProps/app.xml" ContentType="application/vnd.openxmlformats-officedocument.extended-properties+xml"/>
  <Override PartName="/ppt/slides/slide11.xml" ContentType="application/vnd.openxmlformats-officedocument.presentationml.slide+xml"/>
  <Override PartName="/ppt/slides/slide40.xml" ContentType="application/vnd.openxmlformats-officedocument.presentationml.slide+xml"/>
  <Override PartName="/ppt/slideLayouts/slideLayout21.xml" ContentType="application/vnd.openxmlformats-officedocument.presentationml.slideLayout+xml"/>
  <Override PartName="/ppt/slideLayouts/slideLayout50.xml" ContentType="application/vnd.openxmlformats-officedocument.presentationml.slideLayout+xml"/>
  <Override PartName="/ppt/tags/tag17.xml" ContentType="application/vnd.openxmlformats-officedocument.presentationml.tags+xml"/>
  <Default Extension="wdp" ContentType="image/vnd.ms-photo"/>
  <Override PartName="/ppt/slideMasters/slideMaster9.xml" ContentType="application/vnd.openxmlformats-officedocument.presentationml.slideMaster+xml"/>
  <Override PartName="/ppt/slideLayouts/slideLayout10.xml" ContentType="application/vnd.openxmlformats-officedocument.presentationml.slideLayout+xml"/>
  <Override PartName="/ppt/slideMasters/slideMaster7.xml" ContentType="application/vnd.openxmlformats-officedocument.presentationml.slideMaster+xml"/>
  <Override PartName="/ppt/theme/theme9.xml" ContentType="application/vnd.openxmlformats-officedocument.theme+xml"/>
  <Override PartName="/ppt/tags/tag13.xml" ContentType="application/vnd.openxmlformats-officedocument.presentationml.tags+xml"/>
  <Override PartName="/ppt/slideMasters/slideMaster5.xml" ContentType="application/vnd.openxmlformats-officedocument.presentationml.slideMaster+xml"/>
  <Override PartName="/ppt/slides/slide8.xml" ContentType="application/vnd.openxmlformats-officedocument.presentationml.slide+xml"/>
  <Override PartName="/ppt/slideLayouts/slideLayout59.xml" ContentType="application/vnd.openxmlformats-officedocument.presentationml.slideLayout+xml"/>
  <Override PartName="/ppt/slideLayouts/slideLayout68.xml" ContentType="application/vnd.openxmlformats-officedocument.presentationml.slideLayout+xml"/>
  <Override PartName="/ppt/theme/theme7.xml" ContentType="application/vnd.openxmlformats-officedocument.theme+xml"/>
  <Override PartName="/ppt/slideLayouts/slideLayout79.xml" ContentType="application/vnd.openxmlformats-officedocument.presentationml.slideLayout+xml"/>
  <Override PartName="/ppt/tags/tag11.xml" ContentType="application/vnd.openxmlformats-officedocument.presentationml.tags+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slideLayouts/slideLayout48.xml" ContentType="application/vnd.openxmlformats-officedocument.presentationml.slideLayout+xml"/>
  <Override PartName="/ppt/slideLayouts/slideLayout66.xml" ContentType="application/vnd.openxmlformats-officedocument.presentationml.slideLayout+xml"/>
  <Override PartName="/ppt/slideLayouts/slideLayout77.xml" ContentType="application/vnd.openxmlformats-officedocument.presentationml.slideLayout+xml"/>
  <Override PartName="/ppt/tags/tag6.xml" ContentType="application/vnd.openxmlformats-officedocument.presentationml.tags+xml"/>
  <Override PartName="/ppt/slideMasters/slideMaster1.xml" ContentType="application/vnd.openxmlformats-officedocument.presentationml.slideMaster+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37.xml" ContentType="application/vnd.openxmlformats-officedocument.presentationml.slideLayout+xml"/>
  <Override PartName="/ppt/theme/theme3.xml" ContentType="application/vnd.openxmlformats-officedocument.theme+xml"/>
  <Override PartName="/ppt/slideLayouts/slideLayout55.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Layouts/slideLayout15.xml" ContentType="application/vnd.openxmlformats-officedocument.presentationml.slideLayout+xml"/>
  <Override PartName="/ppt/slideLayouts/slideLayout26.xml" ContentType="application/vnd.openxmlformats-officedocument.presentationml.slideLayout+xml"/>
  <Override PartName="/ppt/slideLayouts/slideLayout44.xml" ContentType="application/vnd.openxmlformats-officedocument.presentationml.slideLayout+xml"/>
  <Override PartName="/ppt/slideLayouts/slideLayout62.xml" ContentType="application/vnd.openxmlformats-officedocument.presentationml.slideLayout+xml"/>
  <Override PartName="/ppt/slideLayouts/slideLayout73.xml" ContentType="application/vnd.openxmlformats-officedocument.presentationml.slideLayout+xml"/>
  <Override PartName="/ppt/tags/tag2.xml" ContentType="application/vnd.openxmlformats-officedocument.presentationml.tags+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Layouts/slideLayout22.xml" ContentType="application/vnd.openxmlformats-officedocument.presentationml.slideLayout+xml"/>
  <Override PartName="/ppt/slideLayouts/slideLayout33.xml" ContentType="application/vnd.openxmlformats-officedocument.presentationml.slideLayout+xml"/>
  <Override PartName="/ppt/slideLayouts/slideLayout51.xml" ContentType="application/vnd.openxmlformats-officedocument.presentationml.slideLayout+xml"/>
  <Override PartName="/ppt/slideLayouts/slideLayout80.xml" ContentType="application/vnd.openxmlformats-officedocument.presentationml.slideLayout+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slideLayouts/slideLayout40.xml" ContentType="application/vnd.openxmlformats-officedocument.presentationml.slideLayout+xml"/>
  <Override PartName="/ppt/tags/tag18.xml" ContentType="application/vnd.openxmlformats-officedocument.presentationml.tags+xml"/>
  <Override PartName="/ppt/tags/tag14.xml" ContentType="application/vnd.openxmlformats-officedocument.presentationml.tags+xml"/>
  <Override PartName="/ppt/slideMasters/slideMaster6.xml" ContentType="application/vnd.openxmlformats-officedocument.presentationml.slideMaster+xml"/>
  <Override PartName="/ppt/theme/theme8.xml" ContentType="application/vnd.openxmlformats-officedocument.theme+xml"/>
  <Override PartName="/ppt/slides/slide7.xml" ContentType="application/vnd.openxmlformats-officedocument.presentationml.slide+xml"/>
  <Override PartName="/ppt/slideLayouts/slideLayout9.xml" ContentType="application/vnd.openxmlformats-officedocument.presentationml.slideLayout+xml"/>
  <Override PartName="/ppt/slideLayouts/slideLayout78.xml" ContentType="application/vnd.openxmlformats-officedocument.presentationml.slideLayout+xml"/>
  <Override PartName="/ppt/tags/tag10.xml" ContentType="application/vnd.openxmlformats-officedocument.presentationml.tags+xml"/>
  <Override PartName="/ppt/slideMasters/slideMaster2.xml" ContentType="application/vnd.openxmlformats-officedocument.presentationml.slideMaster+xml"/>
  <Override PartName="/ppt/slides/slide28.xml" ContentType="application/vnd.openxmlformats-officedocument.presentationml.slide+xml"/>
  <Override PartName="/ppt/slides/slide39.xml" ContentType="application/vnd.openxmlformats-officedocument.presentationml.slide+xml"/>
  <Override PartName="/ppt/slideLayouts/slideLayout38.xml" ContentType="application/vnd.openxmlformats-officedocument.presentationml.slideLayout+xml"/>
  <Override PartName="/ppt/theme/theme4.xml" ContentType="application/vnd.openxmlformats-officedocument.theme+xml"/>
  <Override PartName="/ppt/slideLayouts/slideLayout49.xml" ContentType="application/vnd.openxmlformats-officedocument.presentationml.slideLayout+xml"/>
  <Override PartName="/ppt/slideLayouts/slideLayout67.xml" ContentType="application/vnd.openxmlformats-officedocument.presentationml.slideLayout+xml"/>
  <Override PartName="/ppt/tags/tag7.xml" ContentType="application/vnd.openxmlformats-officedocument.presentationml.tags+xml"/>
  <Default Extension="mp3" ContentType="audio/mpeg"/>
  <Override PartName="/ppt/slides/slide3.xml" ContentType="application/vnd.openxmlformats-officedocument.presentationml.slide+xml"/>
  <Override PartName="/ppt/slides/slide17.xml" ContentType="application/vnd.openxmlformats-officedocument.presentationml.slide+xml"/>
  <Override PartName="/ppt/slideLayouts/slideLayout5.xml" ContentType="application/vnd.openxmlformats-officedocument.presentationml.slideLayout+xml"/>
  <Override PartName="/ppt/slideLayouts/slideLayout27.xml" ContentType="application/vnd.openxmlformats-officedocument.presentationml.slideLayout+xml"/>
  <Override PartName="/ppt/slideLayouts/slideLayout45.xml" ContentType="application/vnd.openxmlformats-officedocument.presentationml.slideLayout+xml"/>
  <Override PartName="/ppt/slideLayouts/slideLayout56.xml" ContentType="application/vnd.openxmlformats-officedocument.presentationml.slideLayout+xml"/>
  <Override PartName="/ppt/slideLayouts/slideLayout74.xml" ContentType="application/vnd.openxmlformats-officedocument.presentationml.slideLayout+xml"/>
  <Override PartName="/ppt/slides/slide24.xml" ContentType="application/vnd.openxmlformats-officedocument.presentationml.slide+xml"/>
  <Override PartName="/ppt/slides/slide35.xml" ContentType="application/vnd.openxmlformats-officedocument.presentationml.slide+xml"/>
  <Default Extension="jpeg" ContentType="image/jpeg"/>
  <Override PartName="/ppt/slideLayouts/slideLayout16.xml" ContentType="application/vnd.openxmlformats-officedocument.presentationml.slideLayout+xml"/>
  <Override PartName="/ppt/slideLayouts/slideLayout34.xml" ContentType="application/vnd.openxmlformats-officedocument.presentationml.slideLayout+xml"/>
  <Override PartName="/ppt/slideLayouts/slideLayout63.xml" ContentType="application/vnd.openxmlformats-officedocument.presentationml.slideLayout+xml"/>
  <Override PartName="/ppt/slideLayouts/slideLayout81.xml" ContentType="application/vnd.openxmlformats-officedocument.presentationml.slideLayout+xml"/>
  <Override PartName="/ppt/tags/tag3.xml" ContentType="application/vnd.openxmlformats-officedocument.presentationml.tags+xml"/>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Layouts/slideLayout1.xml" ContentType="application/vnd.openxmlformats-officedocument.presentationml.slideLayout+xml"/>
  <Override PartName="/ppt/slideLayouts/slideLayout23.xml" ContentType="application/vnd.openxmlformats-officedocument.presentationml.slideLayout+xml"/>
  <Override PartName="/ppt/slideLayouts/slideLayout41.xml" ContentType="application/vnd.openxmlformats-officedocument.presentationml.slideLayout+xml"/>
  <Override PartName="/ppt/slideLayouts/slideLayout52.xml" ContentType="application/vnd.openxmlformats-officedocument.presentationml.slideLayout+xml"/>
  <Override PartName="/ppt/slideLayouts/slideLayout70.xml" ContentType="application/vnd.openxmlformats-officedocument.presentationml.slideLayout+xml"/>
  <Override PartName="/ppt/slides/slide20.xml" ContentType="application/vnd.openxmlformats-officedocument.presentationml.slide+xml"/>
  <Override PartName="/ppt/slideLayouts/slideLayout12.xml" ContentType="application/vnd.openxmlformats-officedocument.presentationml.slideLayout+xml"/>
  <Override PartName="/ppt/slideLayouts/slideLayout30.xml" ContentType="application/vnd.openxmlformats-officedocument.presentationml.slideLayout+xml"/>
  <Override PartName="/ppt/tags/tag15.xml" ContentType="application/vnd.openxmlformats-officedocument.presentationml.tag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2" r:id="rId2"/>
    <p:sldMasterId id="2147483684" r:id="rId3"/>
    <p:sldMasterId id="2147483698" r:id="rId4"/>
    <p:sldMasterId id="2147483701" r:id="rId5"/>
    <p:sldMasterId id="2147483717" r:id="rId6"/>
    <p:sldMasterId id="2147483730" r:id="rId7"/>
    <p:sldMasterId id="2147483742" r:id="rId8"/>
    <p:sldMasterId id="2147483746" r:id="rId9"/>
  </p:sldMasterIdLst>
  <p:notesMasterIdLst>
    <p:notesMasterId r:id="rId54"/>
  </p:notesMasterIdLst>
  <p:sldIdLst>
    <p:sldId id="257" r:id="rId10"/>
    <p:sldId id="258" r:id="rId11"/>
    <p:sldId id="259" r:id="rId12"/>
    <p:sldId id="345" r:id="rId13"/>
    <p:sldId id="346" r:id="rId14"/>
    <p:sldId id="347" r:id="rId15"/>
    <p:sldId id="348" r:id="rId16"/>
    <p:sldId id="349" r:id="rId17"/>
    <p:sldId id="350" r:id="rId18"/>
    <p:sldId id="267" r:id="rId19"/>
    <p:sldId id="351" r:id="rId20"/>
    <p:sldId id="352" r:id="rId21"/>
    <p:sldId id="353" r:id="rId22"/>
    <p:sldId id="354" r:id="rId23"/>
    <p:sldId id="355" r:id="rId24"/>
    <p:sldId id="356" r:id="rId25"/>
    <p:sldId id="357" r:id="rId26"/>
    <p:sldId id="358" r:id="rId27"/>
    <p:sldId id="359" r:id="rId28"/>
    <p:sldId id="360" r:id="rId29"/>
    <p:sldId id="361" r:id="rId30"/>
    <p:sldId id="362" r:id="rId31"/>
    <p:sldId id="268" r:id="rId32"/>
    <p:sldId id="317" r:id="rId33"/>
    <p:sldId id="318" r:id="rId34"/>
    <p:sldId id="319" r:id="rId35"/>
    <p:sldId id="320" r:id="rId36"/>
    <p:sldId id="321" r:id="rId37"/>
    <p:sldId id="322" r:id="rId38"/>
    <p:sldId id="323" r:id="rId39"/>
    <p:sldId id="324" r:id="rId40"/>
    <p:sldId id="325" r:id="rId41"/>
    <p:sldId id="326" r:id="rId42"/>
    <p:sldId id="327" r:id="rId43"/>
    <p:sldId id="328" r:id="rId44"/>
    <p:sldId id="329" r:id="rId45"/>
    <p:sldId id="269" r:id="rId46"/>
    <p:sldId id="277" r:id="rId47"/>
    <p:sldId id="290" r:id="rId48"/>
    <p:sldId id="291" r:id="rId49"/>
    <p:sldId id="303" r:id="rId50"/>
    <p:sldId id="293" r:id="rId51"/>
    <p:sldId id="316" r:id="rId52"/>
    <p:sldId id="282" r:id="rId5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userDrawn="1">
          <p15:clr>
            <a:srgbClr val="A4A3A4"/>
          </p15:clr>
        </p15:guide>
        <p15:guide id="2" pos="3840" userDrawn="1">
          <p15:clr>
            <a:srgbClr val="A4A3A4"/>
          </p15:clr>
        </p15:guide>
        <p15:guide id="3" pos="4747" userDrawn="1">
          <p15:clr>
            <a:srgbClr val="A4A3A4"/>
          </p15:clr>
        </p15:guide>
        <p15:guide id="4" pos="486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 xmlns:p14="http://schemas.microsoft.com/office/powerpoint/2010/main">
          <a:srgbClr val="FF0000"/>
        </p14:laserClr>
      </p:ext>
      <p:ext uri="{2FDB2607-1784-4EEB-B798-7EB5836EED8A}">
        <p14:showMediaCtrls xmlns="" xmlns:p14="http://schemas.microsoft.com/office/powerpoint/2010/main" val="1"/>
      </p:ext>
    </p:extLst>
  </p:showPr>
  <p:clrMru>
    <a:srgbClr val="EFEFEF"/>
    <a:srgbClr val="58595B"/>
    <a:srgbClr val="59C3EB"/>
    <a:srgbClr val="FFFFFF"/>
    <a:srgbClr val="FF3300"/>
    <a:srgbClr val="FF6600"/>
    <a:srgbClr val="16364F"/>
    <a:srgbClr val="FF5050"/>
    <a:srgbClr val="5294C4"/>
    <a:srgbClr val="292F3B"/>
  </p:clrMru>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20493" autoAdjust="0"/>
    <p:restoredTop sz="94630"/>
  </p:normalViewPr>
  <p:slideViewPr>
    <p:cSldViewPr showGuides="1">
      <p:cViewPr varScale="1">
        <p:scale>
          <a:sx n="65" d="100"/>
          <a:sy n="65" d="100"/>
        </p:scale>
        <p:origin x="-714" y="-114"/>
      </p:cViewPr>
      <p:guideLst>
        <p:guide orient="horz" pos="2160"/>
        <p:guide pos="3840"/>
        <p:guide pos="4747"/>
        <p:guide pos="4860"/>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39" Type="http://schemas.openxmlformats.org/officeDocument/2006/relationships/slide" Target="slides/slide30.xml"/><Relationship Id="rId21" Type="http://schemas.openxmlformats.org/officeDocument/2006/relationships/slide" Target="slides/slide12.xml"/><Relationship Id="rId34" Type="http://schemas.openxmlformats.org/officeDocument/2006/relationships/slide" Target="slides/slide25.xml"/><Relationship Id="rId42" Type="http://schemas.openxmlformats.org/officeDocument/2006/relationships/slide" Target="slides/slide33.xml"/><Relationship Id="rId47" Type="http://schemas.openxmlformats.org/officeDocument/2006/relationships/slide" Target="slides/slide38.xml"/><Relationship Id="rId50" Type="http://schemas.openxmlformats.org/officeDocument/2006/relationships/slide" Target="slides/slide41.xml"/><Relationship Id="rId55" Type="http://schemas.openxmlformats.org/officeDocument/2006/relationships/presProps" Target="presProps.xml"/><Relationship Id="rId7" Type="http://schemas.openxmlformats.org/officeDocument/2006/relationships/slideMaster" Target="slideMasters/slideMaster7.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slide" Target="slides/slide37.xml"/><Relationship Id="rId2" Type="http://schemas.openxmlformats.org/officeDocument/2006/relationships/slideMaster" Target="slideMasters/slideMaster2.xml"/><Relationship Id="rId16" Type="http://schemas.openxmlformats.org/officeDocument/2006/relationships/slide" Target="slides/slide7.xml"/><Relationship Id="rId20" Type="http://schemas.openxmlformats.org/officeDocument/2006/relationships/slide" Target="slides/slide11.xml"/><Relationship Id="rId29" Type="http://schemas.openxmlformats.org/officeDocument/2006/relationships/slide" Target="slides/slide20.xml"/><Relationship Id="rId41" Type="http://schemas.openxmlformats.org/officeDocument/2006/relationships/slide" Target="slides/slide32.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slide" Target="slides/slide28.xml"/><Relationship Id="rId40" Type="http://schemas.openxmlformats.org/officeDocument/2006/relationships/slide" Target="slides/slide31.xml"/><Relationship Id="rId45" Type="http://schemas.openxmlformats.org/officeDocument/2006/relationships/slide" Target="slides/slide36.xml"/><Relationship Id="rId53" Type="http://schemas.openxmlformats.org/officeDocument/2006/relationships/slide" Target="slides/slide44.xml"/><Relationship Id="rId58"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slide" Target="slides/slide40.xml"/><Relationship Id="rId57" Type="http://schemas.openxmlformats.org/officeDocument/2006/relationships/theme" Target="theme/theme1.xml"/><Relationship Id="rId10" Type="http://schemas.openxmlformats.org/officeDocument/2006/relationships/slide" Target="slides/slide1.xml"/><Relationship Id="rId19" Type="http://schemas.openxmlformats.org/officeDocument/2006/relationships/slide" Target="slides/slide10.xml"/><Relationship Id="rId31" Type="http://schemas.openxmlformats.org/officeDocument/2006/relationships/slide" Target="slides/slide22.xml"/><Relationship Id="rId44" Type="http://schemas.openxmlformats.org/officeDocument/2006/relationships/slide" Target="slides/slide35.xml"/><Relationship Id="rId52" Type="http://schemas.openxmlformats.org/officeDocument/2006/relationships/slide" Target="slides/slide43.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slide" Target="slides/slide34.xml"/><Relationship Id="rId48" Type="http://schemas.openxmlformats.org/officeDocument/2006/relationships/slide" Target="slides/slide39.xml"/><Relationship Id="rId56" Type="http://schemas.openxmlformats.org/officeDocument/2006/relationships/viewProps" Target="viewProps.xml"/><Relationship Id="rId8" Type="http://schemas.openxmlformats.org/officeDocument/2006/relationships/slideMaster" Target="slideMasters/slideMaster8.xml"/><Relationship Id="rId51" Type="http://schemas.openxmlformats.org/officeDocument/2006/relationships/slide" Target="slides/slide42.xml"/><Relationship Id="rId3" Type="http://schemas.openxmlformats.org/officeDocument/2006/relationships/slideMaster" Target="slideMasters/slideMaster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151C967-329A-4097-9DF7-1D9D57E1F83A}" type="datetimeFigureOut">
              <a:rPr lang="zh-CN" altLang="en-US" smtClean="0"/>
              <a:pPr/>
              <a:t>2018/2/6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BE0E958-F217-45E3-B324-60C7365EB01F}" type="slidenum">
              <a:rPr lang="zh-CN" altLang="en-US" smtClean="0"/>
              <a:pPr/>
              <a:t>‹#›</a:t>
            </a:fld>
            <a:endParaRPr lang="zh-CN" altLang="en-US"/>
          </a:p>
        </p:txBody>
      </p:sp>
    </p:spTree>
    <p:extLst>
      <p:ext uri="{BB962C8B-B14F-4D97-AF65-F5344CB8AC3E}">
        <p14:creationId xmlns="" xmlns:p14="http://schemas.microsoft.com/office/powerpoint/2010/main" val="35708843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8.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p>
            <a:fld id="{BECD0E68-991F-4E7D-A7E8-880A0EB39F25}" type="datetimeFigureOut">
              <a:rPr lang="zh-CN" altLang="en-US" smtClean="0">
                <a:solidFill>
                  <a:prstClr val="black">
                    <a:tint val="75000"/>
                  </a:prstClr>
                </a:solidFill>
              </a:rPr>
              <a:pPr/>
              <a:t>2018/2/6</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561C8954-404D-48F2-801A-8F5F70B1DAC0}"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 xmlns:p14="http://schemas.microsoft.com/office/powerpoint/2010/main" val="1812543301"/>
      </p:ext>
    </p:extLst>
  </p:cSld>
  <p:clrMapOvr>
    <a:masterClrMapping/>
  </p:clrMapOvr>
  <mc:AlternateContent xmlns:mc="http://schemas.openxmlformats.org/markup-compatibility/2006">
    <mc:Choice xmlns="" xmlns:p14="http://schemas.microsoft.com/office/powerpoint/2010/main" Requires="p14">
      <p:transition p14:dur="10"/>
    </mc:Choice>
    <mc:Fallback>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BECD0E68-991F-4E7D-A7E8-880A0EB39F25}" type="datetimeFigureOut">
              <a:rPr lang="zh-CN" altLang="en-US" smtClean="0">
                <a:solidFill>
                  <a:prstClr val="black">
                    <a:tint val="75000"/>
                  </a:prstClr>
                </a:solidFill>
              </a:rPr>
              <a:pPr/>
              <a:t>2018/2/6</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561C8954-404D-48F2-801A-8F5F70B1DAC0}"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 xmlns:p14="http://schemas.microsoft.com/office/powerpoint/2010/main" val="384287196"/>
      </p:ext>
    </p:extLst>
  </p:cSld>
  <p:clrMapOvr>
    <a:masterClrMapping/>
  </p:clrMapOvr>
  <mc:AlternateContent xmlns:mc="http://schemas.openxmlformats.org/markup-compatibility/2006">
    <mc:Choice xmlns="" xmlns:p14="http://schemas.microsoft.com/office/powerpoint/2010/main" Requires="p14">
      <p:transition p14:dur="10"/>
    </mc:Choice>
    <mc:Fallback>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BECD0E68-991F-4E7D-A7E8-880A0EB39F25}" type="datetimeFigureOut">
              <a:rPr lang="zh-CN" altLang="en-US" smtClean="0">
                <a:solidFill>
                  <a:prstClr val="black">
                    <a:tint val="75000"/>
                  </a:prstClr>
                </a:solidFill>
              </a:rPr>
              <a:pPr/>
              <a:t>2018/2/6</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561C8954-404D-48F2-801A-8F5F70B1DAC0}"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 xmlns:p14="http://schemas.microsoft.com/office/powerpoint/2010/main" val="4185904915"/>
      </p:ext>
    </p:extLst>
  </p:cSld>
  <p:clrMapOvr>
    <a:masterClrMapping/>
  </p:clrMapOvr>
  <mc:AlternateContent xmlns:mc="http://schemas.openxmlformats.org/markup-compatibility/2006">
    <mc:Choice xmlns="" xmlns:p14="http://schemas.microsoft.com/office/powerpoint/2010/main" Requires="p14">
      <p:transition p14:dur="10"/>
    </mc:Choice>
    <mc:Fallback>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p>
            <a:fld id="{BECD0E68-991F-4E7D-A7E8-880A0EB39F25}" type="datetimeFigureOut">
              <a:rPr lang="zh-CN" altLang="en-US" smtClean="0">
                <a:solidFill>
                  <a:prstClr val="black">
                    <a:tint val="75000"/>
                  </a:prstClr>
                </a:solidFill>
              </a:rPr>
              <a:pPr/>
              <a:t>2018/2/6</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561C8954-404D-48F2-801A-8F5F70B1DAC0}"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 xmlns:p14="http://schemas.microsoft.com/office/powerpoint/2010/main" val="2750182802"/>
      </p:ext>
    </p:extLst>
  </p:cSld>
  <p:clrMapOvr>
    <a:masterClrMapping/>
  </p:clrMapOvr>
  <mc:AlternateContent xmlns:mc="http://schemas.openxmlformats.org/markup-compatibility/2006">
    <mc:Choice xmlns="" xmlns:p14="http://schemas.microsoft.com/office/powerpoint/2010/main" Requires="p14">
      <p:transition p14:dur="10"/>
    </mc:Choice>
    <mc:Fallback>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duotone>
              <a:prstClr val="black"/>
              <a:srgbClr val="0099FF">
                <a:tint val="45000"/>
                <a:satMod val="400000"/>
              </a:srgbClr>
            </a:duotone>
            <a:extLst>
              <a:ext uri="{28A0092B-C50C-407E-A947-70E740481C1C}">
                <a14:useLocalDpi xmlns="" xmlns:a14="http://schemas.microsoft.com/office/drawing/2010/main" val="0"/>
              </a:ext>
            </a:extLst>
          </a:blip>
          <a:stretch>
            <a:fillRect/>
          </a:stretch>
        </p:blipFill>
        <p:spPr>
          <a:xfrm>
            <a:off x="0" y="-2"/>
            <a:ext cx="12192002" cy="6858001"/>
          </a:xfrm>
          <a:prstGeom prst="rect">
            <a:avLst/>
          </a:prstGeom>
        </p:spPr>
      </p:pic>
      <p:sp>
        <p:nvSpPr>
          <p:cNvPr id="8" name="直角三角形 7"/>
          <p:cNvSpPr/>
          <p:nvPr userDrawn="1"/>
        </p:nvSpPr>
        <p:spPr>
          <a:xfrm flipV="1">
            <a:off x="0" y="0"/>
            <a:ext cx="6013654" cy="4689000"/>
          </a:xfrm>
          <a:prstGeom prst="rtTriangle">
            <a:avLst/>
          </a:prstGeom>
          <a:solidFill>
            <a:srgbClr val="59C3EB"/>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9" name="直角三角形 8"/>
          <p:cNvSpPr/>
          <p:nvPr userDrawn="1"/>
        </p:nvSpPr>
        <p:spPr>
          <a:xfrm flipV="1">
            <a:off x="0" y="0"/>
            <a:ext cx="3936000" cy="3069000"/>
          </a:xfrm>
          <a:prstGeom prst="rtTriangle">
            <a:avLst/>
          </a:prstGeom>
          <a:solidFill>
            <a:srgbClr val="EFEFE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0" name="直角三角形 9"/>
          <p:cNvSpPr/>
          <p:nvPr userDrawn="1"/>
        </p:nvSpPr>
        <p:spPr>
          <a:xfrm flipH="1">
            <a:off x="6079054" y="2091579"/>
            <a:ext cx="6112946" cy="4766421"/>
          </a:xfrm>
          <a:prstGeom prst="rtTriangle">
            <a:avLst/>
          </a:prstGeom>
          <a:solidFill>
            <a:srgbClr val="16364F"/>
          </a:solidFill>
          <a:ln>
            <a:noFill/>
          </a:ln>
          <a:effectLst>
            <a:outerShdw blurRad="50800" dist="762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cxnSp>
        <p:nvCxnSpPr>
          <p:cNvPr id="14" name="直接连接符 13"/>
          <p:cNvCxnSpPr/>
          <p:nvPr userDrawn="1"/>
        </p:nvCxnSpPr>
        <p:spPr>
          <a:xfrm flipV="1">
            <a:off x="0" y="536300"/>
            <a:ext cx="696000" cy="540000"/>
          </a:xfrm>
          <a:prstGeom prst="line">
            <a:avLst/>
          </a:prstGeom>
          <a:ln>
            <a:solidFill>
              <a:srgbClr val="59C3EB"/>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nvCxnSpPr>
        <p:spPr>
          <a:xfrm flipH="1">
            <a:off x="888700" y="-12702"/>
            <a:ext cx="1440000" cy="1089002"/>
          </a:xfrm>
          <a:prstGeom prst="line">
            <a:avLst/>
          </a:prstGeom>
          <a:ln>
            <a:solidFill>
              <a:srgbClr val="59C3EB"/>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userDrawn="1"/>
        </p:nvCxnSpPr>
        <p:spPr>
          <a:xfrm flipH="1">
            <a:off x="9135527" y="3428998"/>
            <a:ext cx="3056474" cy="252000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4206717283"/>
      </p:ext>
    </p:extLst>
  </p:cSld>
  <p:clrMapOvr>
    <a:masterClrMapping/>
  </p:clrMapOvr>
  <mc:AlternateContent xmlns:mc="http://schemas.openxmlformats.org/markup-compatibility/2006">
    <mc:Choice xmlns="" xmlns:p14="http://schemas.microsoft.com/office/powerpoint/2010/main" Requires="p14">
      <p:transition p14:dur="10"/>
    </mc:Choice>
    <mc:Fallback>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BECD0E68-991F-4E7D-A7E8-880A0EB39F25}" type="datetimeFigureOut">
              <a:rPr lang="zh-CN" altLang="en-US" smtClean="0">
                <a:solidFill>
                  <a:prstClr val="black">
                    <a:tint val="75000"/>
                  </a:prstClr>
                </a:solidFill>
              </a:rPr>
              <a:pPr/>
              <a:t>2018/2/6</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561C8954-404D-48F2-801A-8F5F70B1DAC0}"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 xmlns:p14="http://schemas.microsoft.com/office/powerpoint/2010/main" val="546621364"/>
      </p:ext>
    </p:extLst>
  </p:cSld>
  <p:clrMapOvr>
    <a:masterClrMapping/>
  </p:clrMapOvr>
  <mc:AlternateContent xmlns:mc="http://schemas.openxmlformats.org/markup-compatibility/2006">
    <mc:Choice xmlns="" xmlns:p14="http://schemas.microsoft.com/office/powerpoint/2010/main" Requires="p14">
      <p:transition p14:dur="10"/>
    </mc:Choice>
    <mc:Fallback>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BECD0E68-991F-4E7D-A7E8-880A0EB39F25}" type="datetimeFigureOut">
              <a:rPr lang="zh-CN" altLang="en-US" smtClean="0">
                <a:solidFill>
                  <a:prstClr val="black">
                    <a:tint val="75000"/>
                  </a:prstClr>
                </a:solidFill>
              </a:rPr>
              <a:pPr/>
              <a:t>2018/2/6</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561C8954-404D-48F2-801A-8F5F70B1DAC0}"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 xmlns:p14="http://schemas.microsoft.com/office/powerpoint/2010/main" val="1521595889"/>
      </p:ext>
    </p:extLst>
  </p:cSld>
  <p:clrMapOvr>
    <a:masterClrMapping/>
  </p:clrMapOvr>
  <mc:AlternateContent xmlns:mc="http://schemas.openxmlformats.org/markup-compatibility/2006">
    <mc:Choice xmlns="" xmlns:p14="http://schemas.microsoft.com/office/powerpoint/2010/main" Requires="p14">
      <p:transition p14:dur="10"/>
    </mc:Choice>
    <mc:Fallback>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BECD0E68-991F-4E7D-A7E8-880A0EB39F25}" type="datetimeFigureOut">
              <a:rPr lang="zh-CN" altLang="en-US" smtClean="0">
                <a:solidFill>
                  <a:prstClr val="black">
                    <a:tint val="75000"/>
                  </a:prstClr>
                </a:solidFill>
              </a:rPr>
              <a:pPr/>
              <a:t>2018/2/6</a:t>
            </a:fld>
            <a:endParaRPr lang="zh-CN" altLang="en-US">
              <a:solidFill>
                <a:prstClr val="black">
                  <a:tint val="75000"/>
                </a:prstClr>
              </a:solidFill>
            </a:endParaRPr>
          </a:p>
        </p:txBody>
      </p:sp>
      <p:sp>
        <p:nvSpPr>
          <p:cNvPr id="8" name="页脚占位符 7"/>
          <p:cNvSpPr>
            <a:spLocks noGrp="1"/>
          </p:cNvSpPr>
          <p:nvPr>
            <p:ph type="ftr" sz="quarter" idx="11"/>
          </p:nvPr>
        </p:nvSpPr>
        <p:spPr/>
        <p:txBody>
          <a:bodyPr/>
          <a:lstStyle/>
          <a:p>
            <a:endParaRPr lang="zh-CN" altLang="en-US">
              <a:solidFill>
                <a:prstClr val="black">
                  <a:tint val="75000"/>
                </a:prstClr>
              </a:solidFill>
            </a:endParaRPr>
          </a:p>
        </p:txBody>
      </p:sp>
      <p:sp>
        <p:nvSpPr>
          <p:cNvPr id="9" name="灯片编号占位符 8"/>
          <p:cNvSpPr>
            <a:spLocks noGrp="1"/>
          </p:cNvSpPr>
          <p:nvPr>
            <p:ph type="sldNum" sz="quarter" idx="12"/>
          </p:nvPr>
        </p:nvSpPr>
        <p:spPr/>
        <p:txBody>
          <a:bodyPr/>
          <a:lstStyle/>
          <a:p>
            <a:fld id="{561C8954-404D-48F2-801A-8F5F70B1DAC0}"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 xmlns:p14="http://schemas.microsoft.com/office/powerpoint/2010/main" val="779546023"/>
      </p:ext>
    </p:extLst>
  </p:cSld>
  <p:clrMapOvr>
    <a:masterClrMapping/>
  </p:clrMapOvr>
  <mc:AlternateContent xmlns:mc="http://schemas.openxmlformats.org/markup-compatibility/2006">
    <mc:Choice xmlns="" xmlns:p14="http://schemas.microsoft.com/office/powerpoint/2010/main" Requires="p14">
      <p:transition p14:dur="10"/>
    </mc:Choice>
    <mc:Fallback>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BECD0E68-991F-4E7D-A7E8-880A0EB39F25}" type="datetimeFigureOut">
              <a:rPr lang="zh-CN" altLang="en-US" smtClean="0">
                <a:solidFill>
                  <a:prstClr val="black">
                    <a:tint val="75000"/>
                  </a:prstClr>
                </a:solidFill>
              </a:rPr>
              <a:pPr/>
              <a:t>2018/2/6</a:t>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561C8954-404D-48F2-801A-8F5F70B1DAC0}"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 xmlns:p14="http://schemas.microsoft.com/office/powerpoint/2010/main" val="1681666886"/>
      </p:ext>
    </p:extLst>
  </p:cSld>
  <p:clrMapOvr>
    <a:masterClrMapping/>
  </p:clrMapOvr>
  <mc:AlternateContent xmlns:mc="http://schemas.openxmlformats.org/markup-compatibility/2006">
    <mc:Choice xmlns="" xmlns:p14="http://schemas.microsoft.com/office/powerpoint/2010/main" Requires="p14">
      <p:transition p14:dur="10"/>
    </mc:Choice>
    <mc:Fallback>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BECD0E68-991F-4E7D-A7E8-880A0EB39F25}" type="datetimeFigureOut">
              <a:rPr lang="zh-CN" altLang="en-US" smtClean="0">
                <a:solidFill>
                  <a:prstClr val="black">
                    <a:tint val="75000"/>
                  </a:prstClr>
                </a:solidFill>
              </a:rPr>
              <a:pPr/>
              <a:t>2018/2/6</a:t>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fld id="{561C8954-404D-48F2-801A-8F5F70B1DAC0}"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 xmlns:p14="http://schemas.microsoft.com/office/powerpoint/2010/main" val="2074410207"/>
      </p:ext>
    </p:extLst>
  </p:cSld>
  <p:clrMapOvr>
    <a:masterClrMapping/>
  </p:clrMapOvr>
  <mc:AlternateContent xmlns:mc="http://schemas.openxmlformats.org/markup-compatibility/2006">
    <mc:Choice xmlns="" xmlns:p14="http://schemas.microsoft.com/office/powerpoint/2010/main" Requires="p14">
      <p:transition p14:dur="10"/>
    </mc:Choice>
    <mc:Fallback>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BECD0E68-991F-4E7D-A7E8-880A0EB39F25}" type="datetimeFigureOut">
              <a:rPr lang="zh-CN" altLang="en-US" smtClean="0">
                <a:solidFill>
                  <a:prstClr val="black">
                    <a:tint val="75000"/>
                  </a:prstClr>
                </a:solidFill>
              </a:rPr>
              <a:pPr/>
              <a:t>2018/2/6</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561C8954-404D-48F2-801A-8F5F70B1DAC0}"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 xmlns:p14="http://schemas.microsoft.com/office/powerpoint/2010/main" val="126170736"/>
      </p:ext>
    </p:extLst>
  </p:cSld>
  <p:clrMapOvr>
    <a:masterClrMapping/>
  </p:clrMapOvr>
  <mc:AlternateContent xmlns:mc="http://schemas.openxmlformats.org/markup-compatibility/2006">
    <mc:Choice xmlns="" xmlns:p14="http://schemas.microsoft.com/office/powerpoint/2010/main" Requires="p14">
      <p:transition p14:dur="10"/>
    </mc:Choice>
    <mc:Fallback>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duotone>
              <a:prstClr val="black"/>
              <a:srgbClr val="0099FF">
                <a:tint val="45000"/>
                <a:satMod val="400000"/>
              </a:srgbClr>
            </a:duotone>
            <a:extLst>
              <a:ext uri="{28A0092B-C50C-407E-A947-70E740481C1C}">
                <a14:useLocalDpi xmlns="" xmlns:a14="http://schemas.microsoft.com/office/drawing/2010/main" val="0"/>
              </a:ext>
            </a:extLst>
          </a:blip>
          <a:stretch>
            <a:fillRect/>
          </a:stretch>
        </p:blipFill>
        <p:spPr>
          <a:xfrm>
            <a:off x="0" y="-2"/>
            <a:ext cx="12192002" cy="6858001"/>
          </a:xfrm>
          <a:prstGeom prst="rect">
            <a:avLst/>
          </a:prstGeom>
        </p:spPr>
      </p:pic>
      <p:sp>
        <p:nvSpPr>
          <p:cNvPr id="8" name="直角三角形 7"/>
          <p:cNvSpPr/>
          <p:nvPr userDrawn="1"/>
        </p:nvSpPr>
        <p:spPr>
          <a:xfrm flipV="1">
            <a:off x="0" y="0"/>
            <a:ext cx="6013654" cy="4689000"/>
          </a:xfrm>
          <a:prstGeom prst="rtTriangle">
            <a:avLst/>
          </a:prstGeom>
          <a:solidFill>
            <a:srgbClr val="59C3EB"/>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9" name="直角三角形 8"/>
          <p:cNvSpPr/>
          <p:nvPr userDrawn="1"/>
        </p:nvSpPr>
        <p:spPr>
          <a:xfrm flipV="1">
            <a:off x="0" y="0"/>
            <a:ext cx="3936000" cy="3069000"/>
          </a:xfrm>
          <a:prstGeom prst="rtTriangle">
            <a:avLst/>
          </a:prstGeom>
          <a:solidFill>
            <a:srgbClr val="EFEFE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0" name="直角三角形 9"/>
          <p:cNvSpPr/>
          <p:nvPr userDrawn="1"/>
        </p:nvSpPr>
        <p:spPr>
          <a:xfrm flipH="1">
            <a:off x="6079054" y="2091579"/>
            <a:ext cx="6112946" cy="4766421"/>
          </a:xfrm>
          <a:prstGeom prst="rtTriangle">
            <a:avLst/>
          </a:prstGeom>
          <a:solidFill>
            <a:srgbClr val="16364F"/>
          </a:solidFill>
          <a:ln>
            <a:noFill/>
          </a:ln>
          <a:effectLst>
            <a:outerShdw blurRad="50800" dist="762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cxnSp>
        <p:nvCxnSpPr>
          <p:cNvPr id="14" name="直接连接符 13"/>
          <p:cNvCxnSpPr/>
          <p:nvPr userDrawn="1"/>
        </p:nvCxnSpPr>
        <p:spPr>
          <a:xfrm flipV="1">
            <a:off x="0" y="536300"/>
            <a:ext cx="696000" cy="540000"/>
          </a:xfrm>
          <a:prstGeom prst="line">
            <a:avLst/>
          </a:prstGeom>
          <a:ln>
            <a:solidFill>
              <a:srgbClr val="59C3EB"/>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nvCxnSpPr>
        <p:spPr>
          <a:xfrm flipH="1">
            <a:off x="888700" y="-12702"/>
            <a:ext cx="1440000" cy="1089002"/>
          </a:xfrm>
          <a:prstGeom prst="line">
            <a:avLst/>
          </a:prstGeom>
          <a:ln>
            <a:solidFill>
              <a:srgbClr val="59C3EB"/>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userDrawn="1"/>
        </p:nvCxnSpPr>
        <p:spPr>
          <a:xfrm flipH="1">
            <a:off x="9135527" y="3428998"/>
            <a:ext cx="3056474" cy="252000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746877624"/>
      </p:ext>
    </p:extLst>
  </p:cSld>
  <p:clrMapOvr>
    <a:masterClrMapping/>
  </p:clrMapOvr>
  <mc:AlternateContent xmlns:mc="http://schemas.openxmlformats.org/markup-compatibility/2006">
    <mc:Choice xmlns="" xmlns:p14="http://schemas.microsoft.com/office/powerpoint/2010/main" Requires="p14">
      <p:transition p14:dur="10"/>
    </mc:Choice>
    <mc:Fallback>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BECD0E68-991F-4E7D-A7E8-880A0EB39F25}" type="datetimeFigureOut">
              <a:rPr lang="zh-CN" altLang="en-US" smtClean="0">
                <a:solidFill>
                  <a:prstClr val="black">
                    <a:tint val="75000"/>
                  </a:prstClr>
                </a:solidFill>
              </a:rPr>
              <a:pPr/>
              <a:t>2018/2/6</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561C8954-404D-48F2-801A-8F5F70B1DAC0}"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 xmlns:p14="http://schemas.microsoft.com/office/powerpoint/2010/main" val="1860409782"/>
      </p:ext>
    </p:extLst>
  </p:cSld>
  <p:clrMapOvr>
    <a:masterClrMapping/>
  </p:clrMapOvr>
  <mc:AlternateContent xmlns:mc="http://schemas.openxmlformats.org/markup-compatibility/2006">
    <mc:Choice xmlns="" xmlns:p14="http://schemas.microsoft.com/office/powerpoint/2010/main" Requires="p14">
      <p:transition p14:dur="10"/>
    </mc:Choice>
    <mc:Fallback>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BECD0E68-991F-4E7D-A7E8-880A0EB39F25}" type="datetimeFigureOut">
              <a:rPr lang="zh-CN" altLang="en-US" smtClean="0">
                <a:solidFill>
                  <a:prstClr val="black">
                    <a:tint val="75000"/>
                  </a:prstClr>
                </a:solidFill>
              </a:rPr>
              <a:pPr/>
              <a:t>2018/2/6</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561C8954-404D-48F2-801A-8F5F70B1DAC0}"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 xmlns:p14="http://schemas.microsoft.com/office/powerpoint/2010/main" val="3888554243"/>
      </p:ext>
    </p:extLst>
  </p:cSld>
  <p:clrMapOvr>
    <a:masterClrMapping/>
  </p:clrMapOvr>
  <mc:AlternateContent xmlns:mc="http://schemas.openxmlformats.org/markup-compatibility/2006">
    <mc:Choice xmlns="" xmlns:p14="http://schemas.microsoft.com/office/powerpoint/2010/main" Requires="p14">
      <p:transition p14:dur="10"/>
    </mc:Choice>
    <mc:Fallback>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BECD0E68-991F-4E7D-A7E8-880A0EB39F25}" type="datetimeFigureOut">
              <a:rPr lang="zh-CN" altLang="en-US" smtClean="0">
                <a:solidFill>
                  <a:prstClr val="black">
                    <a:tint val="75000"/>
                  </a:prstClr>
                </a:solidFill>
              </a:rPr>
              <a:pPr/>
              <a:t>2018/2/6</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561C8954-404D-48F2-801A-8F5F70B1DAC0}"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 xmlns:p14="http://schemas.microsoft.com/office/powerpoint/2010/main" val="1356961831"/>
      </p:ext>
    </p:extLst>
  </p:cSld>
  <p:clrMapOvr>
    <a:masterClrMapping/>
  </p:clrMapOvr>
  <mc:AlternateContent xmlns:mc="http://schemas.openxmlformats.org/markup-compatibility/2006">
    <mc:Choice xmlns="" xmlns:p14="http://schemas.microsoft.com/office/powerpoint/2010/main" Requires="p14">
      <p:transition p14:dur="10"/>
    </mc:Choice>
    <mc:Fallback>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_标题幻灯片">
    <p:bg>
      <p:bgPr>
        <a:solidFill>
          <a:srgbClr val="46C6A9"/>
        </a:solidFill>
        <a:effectLst/>
      </p:bgPr>
    </p:bg>
    <p:spTree>
      <p:nvGrpSpPr>
        <p:cNvPr id="1" name=""/>
        <p:cNvGrpSpPr/>
        <p:nvPr/>
      </p:nvGrpSpPr>
      <p:grpSpPr>
        <a:xfrm>
          <a:off x="0" y="0"/>
          <a:ext cx="0" cy="0"/>
          <a:chOff x="0" y="0"/>
          <a:chExt cx="0" cy="0"/>
        </a:xfrm>
      </p:grpSpPr>
    </p:spTree>
    <p:extLst>
      <p:ext uri="{BB962C8B-B14F-4D97-AF65-F5344CB8AC3E}">
        <p14:creationId xmlns="" xmlns:p14="http://schemas.microsoft.com/office/powerpoint/2010/main" val="914267617"/>
      </p:ext>
    </p:extLst>
  </p:cSld>
  <p:clrMapOvr>
    <a:masterClrMapping/>
  </p:clrMapOvr>
  <mc:AlternateContent xmlns:mc="http://schemas.openxmlformats.org/markup-compatibility/2006">
    <mc:Choice xmlns="" xmlns:p14="http://schemas.microsoft.com/office/powerpoint/2010/main" Requires="p14">
      <p:transition p14:dur="10"/>
    </mc:Choice>
    <mc:Fallback>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_Title Slide">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 xmlns:p14="http://schemas.microsoft.com/office/powerpoint/2010/main" val="1924789840"/>
      </p:ext>
    </p:extLst>
  </p:cSld>
  <p:clrMapOvr>
    <a:masterClrMapping/>
  </p:clrMapOvr>
  <mc:AlternateContent xmlns:mc="http://schemas.openxmlformats.org/markup-compatibility/2006">
    <mc:Choice xmlns="" xmlns:p14="http://schemas.microsoft.com/office/powerpoint/2010/main" Requires="p14">
      <p:transition p14:dur="10"/>
    </mc:Choice>
    <mc:Fallback>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a:extLst>
              <a:ext uri="{BEBA8EAE-BF5A-486C-A8C5-ECC9F3942E4B}">
                <a14:imgProps xmlns="" xmlns:a14="http://schemas.microsoft.com/office/drawing/2010/main">
                  <a14:imgLayer r:embed="rId3">
                    <a14:imgEffect>
                      <a14:artisticBlur/>
                    </a14:imgEffect>
                  </a14:imgLayer>
                </a14:imgProps>
              </a:ext>
              <a:ext uri="{28A0092B-C50C-407E-A947-70E740481C1C}">
                <a14:useLocalDpi xmlns="" xmlns:a14="http://schemas.microsoft.com/office/drawing/2010/main" val="0"/>
              </a:ext>
            </a:extLst>
          </a:blip>
          <a:srcRect b="10038"/>
          <a:stretch/>
        </p:blipFill>
        <p:spPr>
          <a:xfrm>
            <a:off x="0" y="-1"/>
            <a:ext cx="12223464" cy="6872749"/>
          </a:xfrm>
          <a:prstGeom prst="rect">
            <a:avLst/>
          </a:prstGeom>
        </p:spPr>
      </p:pic>
    </p:spTree>
    <p:extLst>
      <p:ext uri="{BB962C8B-B14F-4D97-AF65-F5344CB8AC3E}">
        <p14:creationId xmlns="" xmlns:p14="http://schemas.microsoft.com/office/powerpoint/2010/main" val="3393667"/>
      </p:ext>
    </p:extLst>
  </p:cSld>
  <p:clrMapOvr>
    <a:masterClrMapping/>
  </p:clrMapOvr>
  <mc:AlternateContent xmlns:mc="http://schemas.openxmlformats.org/markup-compatibility/2006">
    <mc:Choice xmlns="" xmlns:p14="http://schemas.microsoft.com/office/powerpoint/2010/main" Requires="p14">
      <p:transition p14:dur="10"/>
    </mc:Choice>
    <mc:Fallback>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节标题">
    <p:spTree>
      <p:nvGrpSpPr>
        <p:cNvPr id="1" name=""/>
        <p:cNvGrpSpPr/>
        <p:nvPr/>
      </p:nvGrpSpPr>
      <p:grpSpPr>
        <a:xfrm>
          <a:off x="0" y="0"/>
          <a:ext cx="0" cy="0"/>
          <a:chOff x="0" y="0"/>
          <a:chExt cx="0" cy="0"/>
        </a:xfrm>
      </p:grpSpPr>
      <p:pic>
        <p:nvPicPr>
          <p:cNvPr id="2050" name="Picture 2" descr="D:\360data\重要数据\桌面\Hi-Tech Logo Re[00_00_10][20140808-141553-1].JPG"/>
          <p:cNvPicPr>
            <a:picLocks noChangeAspect="1" noChangeArrowheads="1"/>
          </p:cNvPicPr>
          <p:nvPr userDrawn="1"/>
        </p:nvPicPr>
        <p:blipFill>
          <a:blip r:embed="rId2">
            <a:extLst>
              <a:ext uri="{28A0092B-C50C-407E-A947-70E740481C1C}">
                <a14:useLocalDpi xmlns="" xmlns:a14="http://schemas.microsoft.com/office/drawing/2010/main" val="0"/>
              </a:ext>
            </a:extLst>
          </a:blip>
          <a:srcRect/>
          <a:stretch>
            <a:fillRect/>
          </a:stretch>
        </p:blipFill>
        <p:spPr bwMode="auto">
          <a:xfrm>
            <a:off x="0" y="0"/>
            <a:ext cx="12193587" cy="6858000"/>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4065452722"/>
      </p:ext>
    </p:extLst>
  </p:cSld>
  <p:clrMapOvr>
    <a:masterClrMapping/>
  </p:clrMapOvr>
  <mc:AlternateContent xmlns:mc="http://schemas.openxmlformats.org/markup-compatibility/2006">
    <mc:Choice xmlns="" xmlns:p14="http://schemas.microsoft.com/office/powerpoint/2010/main" Requires="p14">
      <p:transition p14:dur="10"/>
    </mc:Choice>
    <mc:Fallback>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4_标题幻灯片">
    <p:bg>
      <p:bgPr>
        <a:blipFill rotWithShape="1">
          <a:blip r:embed="rId2"/>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 xmlns:p14="http://schemas.microsoft.com/office/powerpoint/2010/main" val="3785815674"/>
      </p:ext>
    </p:extLst>
  </p:cSld>
  <p:clrMapOvr>
    <a:masterClrMapping/>
  </p:clrMapOvr>
  <mc:AlternateContent xmlns:mc="http://schemas.openxmlformats.org/markup-compatibility/2006">
    <mc:Choice xmlns="" xmlns:p14="http://schemas.microsoft.com/office/powerpoint/2010/main" Requires="p14">
      <p:transition p14:dur="10"/>
    </mc:Choice>
    <mc:Fallback>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type="obj">
  <p:cSld name="1_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zh-CN" altLang="en-US"/>
              <a:t>单击此处编辑母版标题样式</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2/6/2018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p>
            <a:fld id="{BECD0E68-991F-4E7D-A7E8-880A0EB39F25}" type="datetimeFigureOut">
              <a:rPr lang="zh-CN" altLang="en-US" smtClean="0">
                <a:solidFill>
                  <a:prstClr val="black">
                    <a:tint val="75000"/>
                  </a:prstClr>
                </a:solidFill>
              </a:rPr>
              <a:pPr/>
              <a:t>2018/2/6</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561C8954-404D-48F2-801A-8F5F70B1DAC0}"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 xmlns:p14="http://schemas.microsoft.com/office/powerpoint/2010/main" val="3484259669"/>
      </p:ext>
    </p:extLst>
  </p:cSld>
  <p:clrMapOvr>
    <a:masterClrMapping/>
  </p:clrMapOvr>
  <mc:AlternateContent xmlns:mc="http://schemas.openxmlformats.org/markup-compatibility/2006">
    <mc:Choice xmlns="" xmlns:p14="http://schemas.microsoft.com/office/powerpoint/2010/main" Requires="p14">
      <p:transition p14:dur="10"/>
    </mc:Choice>
    <mc:Fallback>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BECD0E68-991F-4E7D-A7E8-880A0EB39F25}" type="datetimeFigureOut">
              <a:rPr lang="zh-CN" altLang="en-US" smtClean="0">
                <a:solidFill>
                  <a:prstClr val="black">
                    <a:tint val="75000"/>
                  </a:prstClr>
                </a:solidFill>
              </a:rPr>
              <a:pPr/>
              <a:t>2018/2/6</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561C8954-404D-48F2-801A-8F5F70B1DAC0}"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 xmlns:p14="http://schemas.microsoft.com/office/powerpoint/2010/main" val="379938055"/>
      </p:ext>
    </p:extLst>
  </p:cSld>
  <p:clrMapOvr>
    <a:masterClrMapping/>
  </p:clrMapOvr>
  <mc:AlternateContent xmlns:mc="http://schemas.openxmlformats.org/markup-compatibility/2006">
    <mc:Choice xmlns="" xmlns:p14="http://schemas.microsoft.com/office/powerpoint/2010/main" Requires="p14">
      <p:transition p14:dur="10"/>
    </mc:Choice>
    <mc:Fallback>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duotone>
              <a:prstClr val="black"/>
              <a:srgbClr val="0099FF">
                <a:tint val="45000"/>
                <a:satMod val="400000"/>
              </a:srgbClr>
            </a:duotone>
            <a:extLst>
              <a:ext uri="{28A0092B-C50C-407E-A947-70E740481C1C}">
                <a14:useLocalDpi xmlns="" xmlns:a14="http://schemas.microsoft.com/office/drawing/2010/main" val="0"/>
              </a:ext>
            </a:extLst>
          </a:blip>
          <a:stretch>
            <a:fillRect/>
          </a:stretch>
        </p:blipFill>
        <p:spPr>
          <a:xfrm>
            <a:off x="0" y="-2"/>
            <a:ext cx="12192002" cy="6858001"/>
          </a:xfrm>
          <a:prstGeom prst="rect">
            <a:avLst/>
          </a:prstGeom>
        </p:spPr>
      </p:pic>
      <p:sp>
        <p:nvSpPr>
          <p:cNvPr id="8" name="直角三角形 7"/>
          <p:cNvSpPr/>
          <p:nvPr userDrawn="1"/>
        </p:nvSpPr>
        <p:spPr>
          <a:xfrm flipV="1">
            <a:off x="0" y="0"/>
            <a:ext cx="6013654" cy="4689000"/>
          </a:xfrm>
          <a:prstGeom prst="rtTriangle">
            <a:avLst/>
          </a:prstGeom>
          <a:solidFill>
            <a:srgbClr val="59C3EB"/>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9" name="直角三角形 8"/>
          <p:cNvSpPr/>
          <p:nvPr userDrawn="1"/>
        </p:nvSpPr>
        <p:spPr>
          <a:xfrm flipV="1">
            <a:off x="0" y="0"/>
            <a:ext cx="3936000" cy="3069000"/>
          </a:xfrm>
          <a:prstGeom prst="rtTriangle">
            <a:avLst/>
          </a:prstGeom>
          <a:solidFill>
            <a:srgbClr val="EFEFE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0" name="直角三角形 9"/>
          <p:cNvSpPr/>
          <p:nvPr userDrawn="1"/>
        </p:nvSpPr>
        <p:spPr>
          <a:xfrm flipH="1">
            <a:off x="6079054" y="2091579"/>
            <a:ext cx="6112946" cy="4766421"/>
          </a:xfrm>
          <a:prstGeom prst="rtTriangle">
            <a:avLst/>
          </a:prstGeom>
          <a:solidFill>
            <a:srgbClr val="16364F"/>
          </a:solidFill>
          <a:ln>
            <a:noFill/>
          </a:ln>
          <a:effectLst>
            <a:outerShdw blurRad="50800" dist="762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cxnSp>
        <p:nvCxnSpPr>
          <p:cNvPr id="14" name="直接连接符 13"/>
          <p:cNvCxnSpPr/>
          <p:nvPr userDrawn="1"/>
        </p:nvCxnSpPr>
        <p:spPr>
          <a:xfrm flipV="1">
            <a:off x="0" y="536300"/>
            <a:ext cx="696000" cy="540000"/>
          </a:xfrm>
          <a:prstGeom prst="line">
            <a:avLst/>
          </a:prstGeom>
          <a:ln>
            <a:solidFill>
              <a:srgbClr val="59C3EB"/>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nvCxnSpPr>
        <p:spPr>
          <a:xfrm flipH="1">
            <a:off x="888700" y="-12702"/>
            <a:ext cx="1440000" cy="1089002"/>
          </a:xfrm>
          <a:prstGeom prst="line">
            <a:avLst/>
          </a:prstGeom>
          <a:ln>
            <a:solidFill>
              <a:srgbClr val="59C3EB"/>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userDrawn="1"/>
        </p:nvCxnSpPr>
        <p:spPr>
          <a:xfrm flipH="1">
            <a:off x="9135527" y="3428998"/>
            <a:ext cx="3056474" cy="252000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765113089"/>
      </p:ext>
    </p:extLst>
  </p:cSld>
  <p:clrMapOvr>
    <a:masterClrMapping/>
  </p:clrMapOvr>
  <mc:AlternateContent xmlns:mc="http://schemas.openxmlformats.org/markup-compatibility/2006">
    <mc:Choice xmlns="" xmlns:p14="http://schemas.microsoft.com/office/powerpoint/2010/main" Requires="p14">
      <p:transition p14:dur="10"/>
    </mc:Choice>
    <mc:Fallback>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BECD0E68-991F-4E7D-A7E8-880A0EB39F25}" type="datetimeFigureOut">
              <a:rPr lang="zh-CN" altLang="en-US" smtClean="0">
                <a:solidFill>
                  <a:prstClr val="black">
                    <a:tint val="75000"/>
                  </a:prstClr>
                </a:solidFill>
              </a:rPr>
              <a:pPr/>
              <a:t>2018/2/6</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561C8954-404D-48F2-801A-8F5F70B1DAC0}"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 xmlns:p14="http://schemas.microsoft.com/office/powerpoint/2010/main" val="1237219822"/>
      </p:ext>
    </p:extLst>
  </p:cSld>
  <p:clrMapOvr>
    <a:masterClrMapping/>
  </p:clrMapOvr>
  <mc:AlternateContent xmlns:mc="http://schemas.openxmlformats.org/markup-compatibility/2006">
    <mc:Choice xmlns="" xmlns:p14="http://schemas.microsoft.com/office/powerpoint/2010/main" Requires="p14">
      <p:transition p14:dur="10"/>
    </mc:Choice>
    <mc:Fallback>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BECD0E68-991F-4E7D-A7E8-880A0EB39F25}" type="datetimeFigureOut">
              <a:rPr lang="zh-CN" altLang="en-US" smtClean="0">
                <a:solidFill>
                  <a:prstClr val="black">
                    <a:tint val="75000"/>
                  </a:prstClr>
                </a:solidFill>
              </a:rPr>
              <a:pPr/>
              <a:t>2018/2/6</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561C8954-404D-48F2-801A-8F5F70B1DAC0}"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 xmlns:p14="http://schemas.microsoft.com/office/powerpoint/2010/main" val="2543491338"/>
      </p:ext>
    </p:extLst>
  </p:cSld>
  <p:clrMapOvr>
    <a:masterClrMapping/>
  </p:clrMapOvr>
  <mc:AlternateContent xmlns:mc="http://schemas.openxmlformats.org/markup-compatibility/2006">
    <mc:Choice xmlns="" xmlns:p14="http://schemas.microsoft.com/office/powerpoint/2010/main" Requires="p14">
      <p:transition p14:dur="10"/>
    </mc:Choice>
    <mc:Fallback>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BECD0E68-991F-4E7D-A7E8-880A0EB39F25}" type="datetimeFigureOut">
              <a:rPr lang="zh-CN" altLang="en-US" smtClean="0">
                <a:solidFill>
                  <a:prstClr val="black">
                    <a:tint val="75000"/>
                  </a:prstClr>
                </a:solidFill>
              </a:rPr>
              <a:pPr/>
              <a:t>2018/2/6</a:t>
            </a:fld>
            <a:endParaRPr lang="zh-CN" altLang="en-US">
              <a:solidFill>
                <a:prstClr val="black">
                  <a:tint val="75000"/>
                </a:prstClr>
              </a:solidFill>
            </a:endParaRPr>
          </a:p>
        </p:txBody>
      </p:sp>
      <p:sp>
        <p:nvSpPr>
          <p:cNvPr id="8" name="页脚占位符 7"/>
          <p:cNvSpPr>
            <a:spLocks noGrp="1"/>
          </p:cNvSpPr>
          <p:nvPr>
            <p:ph type="ftr" sz="quarter" idx="11"/>
          </p:nvPr>
        </p:nvSpPr>
        <p:spPr/>
        <p:txBody>
          <a:bodyPr/>
          <a:lstStyle/>
          <a:p>
            <a:endParaRPr lang="zh-CN" altLang="en-US">
              <a:solidFill>
                <a:prstClr val="black">
                  <a:tint val="75000"/>
                </a:prstClr>
              </a:solidFill>
            </a:endParaRPr>
          </a:p>
        </p:txBody>
      </p:sp>
      <p:sp>
        <p:nvSpPr>
          <p:cNvPr id="9" name="灯片编号占位符 8"/>
          <p:cNvSpPr>
            <a:spLocks noGrp="1"/>
          </p:cNvSpPr>
          <p:nvPr>
            <p:ph type="sldNum" sz="quarter" idx="12"/>
          </p:nvPr>
        </p:nvSpPr>
        <p:spPr/>
        <p:txBody>
          <a:bodyPr/>
          <a:lstStyle/>
          <a:p>
            <a:fld id="{561C8954-404D-48F2-801A-8F5F70B1DAC0}"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 xmlns:p14="http://schemas.microsoft.com/office/powerpoint/2010/main" val="1319903106"/>
      </p:ext>
    </p:extLst>
  </p:cSld>
  <p:clrMapOvr>
    <a:masterClrMapping/>
  </p:clrMapOvr>
  <mc:AlternateContent xmlns:mc="http://schemas.openxmlformats.org/markup-compatibility/2006">
    <mc:Choice xmlns="" xmlns:p14="http://schemas.microsoft.com/office/powerpoint/2010/main" Requires="p14">
      <p:transition p14:dur="10"/>
    </mc:Choice>
    <mc:Fallback>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BECD0E68-991F-4E7D-A7E8-880A0EB39F25}" type="datetimeFigureOut">
              <a:rPr lang="zh-CN" altLang="en-US" smtClean="0">
                <a:solidFill>
                  <a:prstClr val="black">
                    <a:tint val="75000"/>
                  </a:prstClr>
                </a:solidFill>
              </a:rPr>
              <a:pPr/>
              <a:t>2018/2/6</a:t>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561C8954-404D-48F2-801A-8F5F70B1DAC0}"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 xmlns:p14="http://schemas.microsoft.com/office/powerpoint/2010/main" val="4084846874"/>
      </p:ext>
    </p:extLst>
  </p:cSld>
  <p:clrMapOvr>
    <a:masterClrMapping/>
  </p:clrMapOvr>
  <mc:AlternateContent xmlns:mc="http://schemas.openxmlformats.org/markup-compatibility/2006">
    <mc:Choice xmlns="" xmlns:p14="http://schemas.microsoft.com/office/powerpoint/2010/main" Requires="p14">
      <p:transition p14:dur="10"/>
    </mc:Choice>
    <mc:Fallback>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BECD0E68-991F-4E7D-A7E8-880A0EB39F25}" type="datetimeFigureOut">
              <a:rPr lang="zh-CN" altLang="en-US" smtClean="0">
                <a:solidFill>
                  <a:prstClr val="black">
                    <a:tint val="75000"/>
                  </a:prstClr>
                </a:solidFill>
              </a:rPr>
              <a:pPr/>
              <a:t>2018/2/6</a:t>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fld id="{561C8954-404D-48F2-801A-8F5F70B1DAC0}"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 xmlns:p14="http://schemas.microsoft.com/office/powerpoint/2010/main" val="1141510565"/>
      </p:ext>
    </p:extLst>
  </p:cSld>
  <p:clrMapOvr>
    <a:masterClrMapping/>
  </p:clrMapOvr>
  <mc:AlternateContent xmlns:mc="http://schemas.openxmlformats.org/markup-compatibility/2006">
    <mc:Choice xmlns="" xmlns:p14="http://schemas.microsoft.com/office/powerpoint/2010/main" Requires="p14">
      <p:transition p14:dur="10"/>
    </mc:Choice>
    <mc:Fallback>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BECD0E68-991F-4E7D-A7E8-880A0EB39F25}" type="datetimeFigureOut">
              <a:rPr lang="zh-CN" altLang="en-US" smtClean="0">
                <a:solidFill>
                  <a:prstClr val="black">
                    <a:tint val="75000"/>
                  </a:prstClr>
                </a:solidFill>
              </a:rPr>
              <a:pPr/>
              <a:t>2018/2/6</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561C8954-404D-48F2-801A-8F5F70B1DAC0}"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 xmlns:p14="http://schemas.microsoft.com/office/powerpoint/2010/main" val="1244845178"/>
      </p:ext>
    </p:extLst>
  </p:cSld>
  <p:clrMapOvr>
    <a:masterClrMapping/>
  </p:clrMapOvr>
  <mc:AlternateContent xmlns:mc="http://schemas.openxmlformats.org/markup-compatibility/2006">
    <mc:Choice xmlns="" xmlns:p14="http://schemas.microsoft.com/office/powerpoint/2010/main" Requires="p14">
      <p:transition p14:dur="10"/>
    </mc:Choice>
    <mc:Fallback>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BECD0E68-991F-4E7D-A7E8-880A0EB39F25}" type="datetimeFigureOut">
              <a:rPr lang="zh-CN" altLang="en-US" smtClean="0">
                <a:solidFill>
                  <a:prstClr val="black">
                    <a:tint val="75000"/>
                  </a:prstClr>
                </a:solidFill>
              </a:rPr>
              <a:pPr/>
              <a:t>2018/2/6</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561C8954-404D-48F2-801A-8F5F70B1DAC0}"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 xmlns:p14="http://schemas.microsoft.com/office/powerpoint/2010/main" val="2833251917"/>
      </p:ext>
    </p:extLst>
  </p:cSld>
  <p:clrMapOvr>
    <a:masterClrMapping/>
  </p:clrMapOvr>
  <mc:AlternateContent xmlns:mc="http://schemas.openxmlformats.org/markup-compatibility/2006">
    <mc:Choice xmlns="" xmlns:p14="http://schemas.microsoft.com/office/powerpoint/2010/main" Requires="p14">
      <p:transition p14:dur="10"/>
    </mc:Choice>
    <mc:Fallback>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BECD0E68-991F-4E7D-A7E8-880A0EB39F25}" type="datetimeFigureOut">
              <a:rPr lang="zh-CN" altLang="en-US" smtClean="0">
                <a:solidFill>
                  <a:prstClr val="black">
                    <a:tint val="75000"/>
                  </a:prstClr>
                </a:solidFill>
              </a:rPr>
              <a:pPr/>
              <a:t>2018/2/6</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561C8954-404D-48F2-801A-8F5F70B1DAC0}"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 xmlns:p14="http://schemas.microsoft.com/office/powerpoint/2010/main" val="2925180068"/>
      </p:ext>
    </p:extLst>
  </p:cSld>
  <p:clrMapOvr>
    <a:masterClrMapping/>
  </p:clrMapOvr>
  <mc:AlternateContent xmlns:mc="http://schemas.openxmlformats.org/markup-compatibility/2006">
    <mc:Choice xmlns="" xmlns:p14="http://schemas.microsoft.com/office/powerpoint/2010/main" Requires="p14">
      <p:transition p14:dur="10"/>
    </mc:Choice>
    <mc:Fallback>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BECD0E68-991F-4E7D-A7E8-880A0EB39F25}" type="datetimeFigureOut">
              <a:rPr lang="zh-CN" altLang="en-US" smtClean="0">
                <a:solidFill>
                  <a:prstClr val="black">
                    <a:tint val="75000"/>
                  </a:prstClr>
                </a:solidFill>
              </a:rPr>
              <a:pPr/>
              <a:t>2018/2/6</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561C8954-404D-48F2-801A-8F5F70B1DAC0}"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 xmlns:p14="http://schemas.microsoft.com/office/powerpoint/2010/main" val="2877743560"/>
      </p:ext>
    </p:extLst>
  </p:cSld>
  <p:clrMapOvr>
    <a:masterClrMapping/>
  </p:clrMapOvr>
  <mc:AlternateContent xmlns:mc="http://schemas.openxmlformats.org/markup-compatibility/2006">
    <mc:Choice xmlns="" xmlns:p14="http://schemas.microsoft.com/office/powerpoint/2010/main" Requires="p14">
      <p:transition p14:dur="10"/>
    </mc:Choice>
    <mc:Fallback>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BECD0E68-991F-4E7D-A7E8-880A0EB39F25}" type="datetimeFigureOut">
              <a:rPr lang="zh-CN" altLang="en-US" smtClean="0">
                <a:solidFill>
                  <a:prstClr val="black">
                    <a:tint val="75000"/>
                  </a:prstClr>
                </a:solidFill>
              </a:rPr>
              <a:pPr/>
              <a:t>2018/2/6</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561C8954-404D-48F2-801A-8F5F70B1DAC0}"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 xmlns:p14="http://schemas.microsoft.com/office/powerpoint/2010/main" val="3053821139"/>
      </p:ext>
    </p:extLst>
  </p:cSld>
  <p:clrMapOvr>
    <a:masterClrMapping/>
  </p:clrMapOvr>
  <mc:AlternateContent xmlns:mc="http://schemas.openxmlformats.org/markup-compatibility/2006">
    <mc:Choice xmlns="" xmlns:p14="http://schemas.microsoft.com/office/powerpoint/2010/main" Requires="p14">
      <p:transition p14:dur="10"/>
    </mc:Choice>
    <mc:Fallback>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1_仅标题">
    <p:spTree>
      <p:nvGrpSpPr>
        <p:cNvPr id="1" name=""/>
        <p:cNvGrpSpPr/>
        <p:nvPr/>
      </p:nvGrpSpPr>
      <p:grpSpPr>
        <a:xfrm>
          <a:off x="0" y="0"/>
          <a:ext cx="0" cy="0"/>
          <a:chOff x="0" y="0"/>
          <a:chExt cx="0" cy="0"/>
        </a:xfrm>
      </p:grpSpPr>
      <p:cxnSp>
        <p:nvCxnSpPr>
          <p:cNvPr id="6" name="直接连接符 5"/>
          <p:cNvCxnSpPr/>
          <p:nvPr userDrawn="1"/>
        </p:nvCxnSpPr>
        <p:spPr>
          <a:xfrm>
            <a:off x="2552700" y="1009650"/>
            <a:ext cx="1638300" cy="0"/>
          </a:xfrm>
          <a:prstGeom prst="line">
            <a:avLst/>
          </a:prstGeom>
          <a:ln w="127000">
            <a:solidFill>
              <a:srgbClr val="FDDAB8"/>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userDrawn="1"/>
        </p:nvCxnSpPr>
        <p:spPr>
          <a:xfrm>
            <a:off x="4191000" y="1009650"/>
            <a:ext cx="1638300" cy="0"/>
          </a:xfrm>
          <a:prstGeom prst="line">
            <a:avLst/>
          </a:prstGeom>
          <a:ln w="127000">
            <a:solidFill>
              <a:srgbClr val="D28C79"/>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5829300" y="1009650"/>
            <a:ext cx="1638300" cy="0"/>
          </a:xfrm>
          <a:prstGeom prst="line">
            <a:avLst/>
          </a:prstGeom>
          <a:ln w="127000">
            <a:solidFill>
              <a:srgbClr val="534544"/>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userDrawn="1"/>
        </p:nvCxnSpPr>
        <p:spPr>
          <a:xfrm>
            <a:off x="7448550" y="1009650"/>
            <a:ext cx="1638300" cy="0"/>
          </a:xfrm>
          <a:prstGeom prst="line">
            <a:avLst/>
          </a:prstGeom>
          <a:ln w="127000">
            <a:solidFill>
              <a:srgbClr val="121212"/>
            </a:solidFill>
          </a:ln>
        </p:spPr>
        <p:style>
          <a:lnRef idx="1">
            <a:schemeClr val="accent1"/>
          </a:lnRef>
          <a:fillRef idx="0">
            <a:schemeClr val="accent1"/>
          </a:fillRef>
          <a:effectRef idx="0">
            <a:schemeClr val="accent1"/>
          </a:effectRef>
          <a:fontRef idx="minor">
            <a:schemeClr val="tx1"/>
          </a:fontRef>
        </p:style>
      </p:cxnSp>
      <p:sp>
        <p:nvSpPr>
          <p:cNvPr id="10" name="文本占位符 2"/>
          <p:cNvSpPr>
            <a:spLocks noGrp="1"/>
          </p:cNvSpPr>
          <p:nvPr>
            <p:ph type="body" sz="quarter" idx="10" hasCustomPrompt="1"/>
          </p:nvPr>
        </p:nvSpPr>
        <p:spPr>
          <a:xfrm>
            <a:off x="3805632" y="379640"/>
            <a:ext cx="4136571" cy="362404"/>
          </a:xfrm>
          <a:prstGeom prst="rect">
            <a:avLst/>
          </a:prstGeom>
        </p:spPr>
        <p:txBody>
          <a:bodyPr/>
          <a:lstStyle>
            <a:lvl1pPr marL="0" indent="0">
              <a:buNone/>
              <a:defRPr sz="2400" b="1" baseline="0"/>
            </a:lvl1pPr>
          </a:lstStyle>
          <a:p>
            <a:pPr lvl="0"/>
            <a:r>
              <a:rPr lang="zh-CN" altLang="en-US" dirty="0"/>
              <a:t>点击此处添加标题 </a:t>
            </a:r>
            <a:r>
              <a:rPr lang="en-US" altLang="zh-CN" dirty="0"/>
              <a:t>TITLE HERE </a:t>
            </a:r>
            <a:endParaRPr lang="zh-CN" altLang="en-US" dirty="0"/>
          </a:p>
        </p:txBody>
      </p:sp>
    </p:spTree>
    <p:extLst>
      <p:ext uri="{BB962C8B-B14F-4D97-AF65-F5344CB8AC3E}">
        <p14:creationId xmlns="" xmlns:p14="http://schemas.microsoft.com/office/powerpoint/2010/main" val="2156432833"/>
      </p:ext>
    </p:extLst>
  </p:cSld>
  <p:clrMapOvr>
    <a:masterClrMapping/>
  </p:clrMapOvr>
  <mc:AlternateContent xmlns:mc="http://schemas.openxmlformats.org/markup-compatibility/2006">
    <mc:Choice xmlns="" xmlns:p14="http://schemas.microsoft.com/office/powerpoint/2010/main" Requires="p14">
      <p:transition p14:dur="10"/>
    </mc:Choice>
    <mc:Fallback>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标题幻灯片">
    <p:bg>
      <p:bgPr>
        <a:solidFill>
          <a:srgbClr val="1F1F1F"/>
        </a:solidFill>
        <a:effectLst/>
      </p:bgPr>
    </p:bg>
    <p:spTree>
      <p:nvGrpSpPr>
        <p:cNvPr id="1" name=""/>
        <p:cNvGrpSpPr/>
        <p:nvPr/>
      </p:nvGrpSpPr>
      <p:grpSpPr>
        <a:xfrm>
          <a:off x="0" y="0"/>
          <a:ext cx="0" cy="0"/>
          <a:chOff x="0" y="0"/>
          <a:chExt cx="0" cy="0"/>
        </a:xfrm>
      </p:grpSpPr>
    </p:spTree>
    <p:extLst>
      <p:ext uri="{BB962C8B-B14F-4D97-AF65-F5344CB8AC3E}">
        <p14:creationId xmlns="" xmlns:p14="http://schemas.microsoft.com/office/powerpoint/2010/main" val="172861674"/>
      </p:ext>
    </p:extLst>
  </p:cSld>
  <p:clrMapOvr>
    <a:masterClrMapping/>
  </p:clrMapOvr>
  <mc:AlternateContent xmlns:mc="http://schemas.openxmlformats.org/markup-compatibility/2006">
    <mc:Choice xmlns="" xmlns:p14="http://schemas.microsoft.com/office/powerpoint/2010/main" Requires="p14">
      <p:transition p14:dur="10"/>
    </mc:Choice>
    <mc:Fallback>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1_Title Slide">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 xmlns:p14="http://schemas.microsoft.com/office/powerpoint/2010/main" val="3911819360"/>
      </p:ext>
    </p:extLst>
  </p:cSld>
  <p:clrMapOvr>
    <a:masterClrMapping/>
  </p:clrMapOvr>
  <mc:AlternateContent xmlns:mc="http://schemas.openxmlformats.org/markup-compatibility/2006">
    <mc:Choice xmlns="" xmlns:p14="http://schemas.microsoft.com/office/powerpoint/2010/main" Requires="p14">
      <p:transition p14:dur="10"/>
    </mc:Choice>
    <mc:Fallback>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6"/>
            <a:ext cx="10363200" cy="1470025"/>
          </a:xfrm>
        </p:spPr>
        <p:txBody>
          <a:bodyPr/>
          <a:lstStyle/>
          <a:p>
            <a:r>
              <a:rPr kumimoji="1"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kumimoji="1" lang="zh-CN" altLang="en-US"/>
              <a:t>单击此处编辑母版副标题样式</a:t>
            </a:r>
          </a:p>
        </p:txBody>
      </p:sp>
      <p:sp>
        <p:nvSpPr>
          <p:cNvPr id="4" name="日期占位符 3"/>
          <p:cNvSpPr>
            <a:spLocks noGrp="1"/>
          </p:cNvSpPr>
          <p:nvPr>
            <p:ph type="dt" sz="half" idx="10"/>
          </p:nvPr>
        </p:nvSpPr>
        <p:spPr/>
        <p:txBody>
          <a:bodyPr/>
          <a:lstStyle/>
          <a:p>
            <a:fld id="{403991EF-8529-D44C-B83E-99CC19731065}" type="datetimeFigureOut">
              <a:rPr kumimoji="1" lang="zh-CN" altLang="en-US" smtClean="0">
                <a:solidFill>
                  <a:prstClr val="black">
                    <a:tint val="75000"/>
                  </a:prstClr>
                </a:solidFill>
                <a:latin typeface="Century Gothic"/>
                <a:ea typeface="微软雅黑"/>
              </a:rPr>
              <a:pPr/>
              <a:t>2018/2/6</a:t>
            </a:fld>
            <a:endParaRPr kumimoji="1" lang="zh-CN" altLang="en-US">
              <a:solidFill>
                <a:prstClr val="black">
                  <a:tint val="75000"/>
                </a:prstClr>
              </a:solidFill>
              <a:latin typeface="Century Gothic"/>
              <a:ea typeface="微软雅黑"/>
            </a:endParaRPr>
          </a:p>
        </p:txBody>
      </p:sp>
      <p:sp>
        <p:nvSpPr>
          <p:cNvPr id="5" name="页脚占位符 4"/>
          <p:cNvSpPr>
            <a:spLocks noGrp="1"/>
          </p:cNvSpPr>
          <p:nvPr>
            <p:ph type="ftr" sz="quarter" idx="11"/>
          </p:nvPr>
        </p:nvSpPr>
        <p:spPr/>
        <p:txBody>
          <a:bodyPr/>
          <a:lstStyle/>
          <a:p>
            <a:endParaRPr kumimoji="1" lang="zh-CN" altLang="en-US">
              <a:solidFill>
                <a:prstClr val="black">
                  <a:tint val="75000"/>
                </a:prstClr>
              </a:solidFill>
              <a:latin typeface="Century Gothic"/>
              <a:ea typeface="微软雅黑"/>
            </a:endParaRPr>
          </a:p>
        </p:txBody>
      </p:sp>
      <p:sp>
        <p:nvSpPr>
          <p:cNvPr id="6" name="幻灯片编号占位符 5"/>
          <p:cNvSpPr>
            <a:spLocks noGrp="1"/>
          </p:cNvSpPr>
          <p:nvPr>
            <p:ph type="sldNum" sz="quarter" idx="12"/>
          </p:nvPr>
        </p:nvSpPr>
        <p:spPr/>
        <p:txBody>
          <a:bodyPr/>
          <a:lstStyle/>
          <a:p>
            <a:fld id="{1EBCCA98-5836-6F4B-9A1A-CDA2FA233A74}" type="slidenum">
              <a:rPr kumimoji="1" lang="zh-CN" altLang="en-US" smtClean="0">
                <a:solidFill>
                  <a:prstClr val="black">
                    <a:tint val="75000"/>
                  </a:prstClr>
                </a:solidFill>
                <a:latin typeface="Century Gothic"/>
                <a:ea typeface="微软雅黑"/>
              </a:rPr>
              <a:pPr/>
              <a:t>‹#›</a:t>
            </a:fld>
            <a:endParaRPr kumimoji="1" lang="zh-CN" altLang="en-US">
              <a:solidFill>
                <a:prstClr val="black">
                  <a:tint val="75000"/>
                </a:prstClr>
              </a:solidFill>
              <a:latin typeface="Century Gothic"/>
              <a:ea typeface="微软雅黑"/>
            </a:endParaRPr>
          </a:p>
        </p:txBody>
      </p:sp>
    </p:spTree>
    <p:extLst>
      <p:ext uri="{BB962C8B-B14F-4D97-AF65-F5344CB8AC3E}">
        <p14:creationId xmlns="" xmlns:p14="http://schemas.microsoft.com/office/powerpoint/2010/main" val="2475673447"/>
      </p:ext>
    </p:extLst>
  </p:cSld>
  <p:clrMapOvr>
    <a:masterClrMapping/>
  </p:clrMapOvr>
  <mc:AlternateContent xmlns:mc="http://schemas.openxmlformats.org/markup-compatibility/2006">
    <mc:Choice xmlns="" xmlns:p14="http://schemas.microsoft.com/office/powerpoint/2010/main" Requires="p14">
      <p:transition p14:dur="10"/>
    </mc:Choice>
    <mc:Fallback>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内容占位符 2"/>
          <p:cNvSpPr>
            <a:spLocks noGrp="1"/>
          </p:cNvSpPr>
          <p:nvPr>
            <p:ph idx="1"/>
          </p:nvPr>
        </p:nvSpPr>
        <p:spPr/>
        <p:txBody>
          <a:bodyPr/>
          <a:lstStyle/>
          <a:p>
            <a:pPr lvl="0"/>
            <a:r>
              <a:rPr kumimoji="1" lang="zh-CN" altLang="en-US"/>
              <a:t>单击此处编辑母版文本样式</a:t>
            </a:r>
          </a:p>
          <a:p>
            <a:pPr lvl="1"/>
            <a:r>
              <a:rPr kumimoji="1" lang="zh-CN" altLang="en-US"/>
              <a:t>第二级</a:t>
            </a:r>
          </a:p>
          <a:p>
            <a:pPr lvl="2"/>
            <a:r>
              <a:rPr kumimoji="1" lang="zh-CN" altLang="en-US"/>
              <a:t>第三级</a:t>
            </a:r>
          </a:p>
          <a:p>
            <a:pPr lvl="3"/>
            <a:r>
              <a:rPr kumimoji="1" lang="zh-CN" altLang="en-US"/>
              <a:t>第四级</a:t>
            </a:r>
          </a:p>
          <a:p>
            <a:pPr lvl="4"/>
            <a:r>
              <a:rPr kumimoji="1" lang="zh-CN" altLang="en-US"/>
              <a:t>第五级</a:t>
            </a:r>
          </a:p>
        </p:txBody>
      </p:sp>
      <p:sp>
        <p:nvSpPr>
          <p:cNvPr id="4" name="日期占位符 3"/>
          <p:cNvSpPr>
            <a:spLocks noGrp="1"/>
          </p:cNvSpPr>
          <p:nvPr>
            <p:ph type="dt" sz="half" idx="10"/>
          </p:nvPr>
        </p:nvSpPr>
        <p:spPr/>
        <p:txBody>
          <a:bodyPr/>
          <a:lstStyle/>
          <a:p>
            <a:fld id="{403991EF-8529-D44C-B83E-99CC19731065}" type="datetimeFigureOut">
              <a:rPr kumimoji="1" lang="zh-CN" altLang="en-US" smtClean="0">
                <a:solidFill>
                  <a:prstClr val="black">
                    <a:tint val="75000"/>
                  </a:prstClr>
                </a:solidFill>
                <a:latin typeface="Century Gothic"/>
                <a:ea typeface="微软雅黑"/>
              </a:rPr>
              <a:pPr/>
              <a:t>2018/2/6</a:t>
            </a:fld>
            <a:endParaRPr kumimoji="1" lang="zh-CN" altLang="en-US">
              <a:solidFill>
                <a:prstClr val="black">
                  <a:tint val="75000"/>
                </a:prstClr>
              </a:solidFill>
              <a:latin typeface="Century Gothic"/>
              <a:ea typeface="微软雅黑"/>
            </a:endParaRPr>
          </a:p>
        </p:txBody>
      </p:sp>
      <p:sp>
        <p:nvSpPr>
          <p:cNvPr id="5" name="页脚占位符 4"/>
          <p:cNvSpPr>
            <a:spLocks noGrp="1"/>
          </p:cNvSpPr>
          <p:nvPr>
            <p:ph type="ftr" sz="quarter" idx="11"/>
          </p:nvPr>
        </p:nvSpPr>
        <p:spPr/>
        <p:txBody>
          <a:bodyPr/>
          <a:lstStyle/>
          <a:p>
            <a:endParaRPr kumimoji="1" lang="zh-CN" altLang="en-US">
              <a:solidFill>
                <a:prstClr val="black">
                  <a:tint val="75000"/>
                </a:prstClr>
              </a:solidFill>
              <a:latin typeface="Century Gothic"/>
              <a:ea typeface="微软雅黑"/>
            </a:endParaRPr>
          </a:p>
        </p:txBody>
      </p:sp>
      <p:sp>
        <p:nvSpPr>
          <p:cNvPr id="6" name="幻灯片编号占位符 5"/>
          <p:cNvSpPr>
            <a:spLocks noGrp="1"/>
          </p:cNvSpPr>
          <p:nvPr>
            <p:ph type="sldNum" sz="quarter" idx="12"/>
          </p:nvPr>
        </p:nvSpPr>
        <p:spPr/>
        <p:txBody>
          <a:bodyPr/>
          <a:lstStyle/>
          <a:p>
            <a:fld id="{1EBCCA98-5836-6F4B-9A1A-CDA2FA233A74}" type="slidenum">
              <a:rPr kumimoji="1" lang="zh-CN" altLang="en-US" smtClean="0">
                <a:solidFill>
                  <a:prstClr val="black">
                    <a:tint val="75000"/>
                  </a:prstClr>
                </a:solidFill>
                <a:latin typeface="Century Gothic"/>
                <a:ea typeface="微软雅黑"/>
              </a:rPr>
              <a:pPr/>
              <a:t>‹#›</a:t>
            </a:fld>
            <a:endParaRPr kumimoji="1" lang="zh-CN" altLang="en-US">
              <a:solidFill>
                <a:prstClr val="black">
                  <a:tint val="75000"/>
                </a:prstClr>
              </a:solidFill>
              <a:latin typeface="Century Gothic"/>
              <a:ea typeface="微软雅黑"/>
            </a:endParaRPr>
          </a:p>
        </p:txBody>
      </p:sp>
    </p:spTree>
    <p:extLst>
      <p:ext uri="{BB962C8B-B14F-4D97-AF65-F5344CB8AC3E}">
        <p14:creationId xmlns="" xmlns:p14="http://schemas.microsoft.com/office/powerpoint/2010/main" val="966111856"/>
      </p:ext>
    </p:extLst>
  </p:cSld>
  <p:clrMapOvr>
    <a:masterClrMapping/>
  </p:clrMapOvr>
  <mc:AlternateContent xmlns:mc="http://schemas.openxmlformats.org/markup-compatibility/2006">
    <mc:Choice xmlns="" xmlns:p14="http://schemas.microsoft.com/office/powerpoint/2010/main" Requires="p14">
      <p:transition p14:dur="10"/>
    </mc:Choice>
    <mc:Fallback>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5333" b="1" cap="all"/>
            </a:lvl1pPr>
          </a:lstStyle>
          <a:p>
            <a:r>
              <a:rPr kumimoji="1" lang="zh-CN" altLang="en-US"/>
              <a:t>单击此处编辑母版标题样式</a:t>
            </a:r>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667">
                <a:solidFill>
                  <a:schemeClr val="tx1">
                    <a:tint val="75000"/>
                  </a:schemeClr>
                </a:solidFill>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kumimoji="1" lang="zh-CN" altLang="en-US"/>
              <a:t>单击此处编辑母版文本样式</a:t>
            </a:r>
          </a:p>
        </p:txBody>
      </p:sp>
      <p:sp>
        <p:nvSpPr>
          <p:cNvPr id="4" name="日期占位符 3"/>
          <p:cNvSpPr>
            <a:spLocks noGrp="1"/>
          </p:cNvSpPr>
          <p:nvPr>
            <p:ph type="dt" sz="half" idx="10"/>
          </p:nvPr>
        </p:nvSpPr>
        <p:spPr/>
        <p:txBody>
          <a:bodyPr/>
          <a:lstStyle/>
          <a:p>
            <a:fld id="{403991EF-8529-D44C-B83E-99CC19731065}" type="datetimeFigureOut">
              <a:rPr kumimoji="1" lang="zh-CN" altLang="en-US" smtClean="0">
                <a:solidFill>
                  <a:prstClr val="black">
                    <a:tint val="75000"/>
                  </a:prstClr>
                </a:solidFill>
                <a:latin typeface="Century Gothic"/>
                <a:ea typeface="微软雅黑"/>
              </a:rPr>
              <a:pPr/>
              <a:t>2018/2/6</a:t>
            </a:fld>
            <a:endParaRPr kumimoji="1" lang="zh-CN" altLang="en-US">
              <a:solidFill>
                <a:prstClr val="black">
                  <a:tint val="75000"/>
                </a:prstClr>
              </a:solidFill>
              <a:latin typeface="Century Gothic"/>
              <a:ea typeface="微软雅黑"/>
            </a:endParaRPr>
          </a:p>
        </p:txBody>
      </p:sp>
      <p:sp>
        <p:nvSpPr>
          <p:cNvPr id="5" name="页脚占位符 4"/>
          <p:cNvSpPr>
            <a:spLocks noGrp="1"/>
          </p:cNvSpPr>
          <p:nvPr>
            <p:ph type="ftr" sz="quarter" idx="11"/>
          </p:nvPr>
        </p:nvSpPr>
        <p:spPr/>
        <p:txBody>
          <a:bodyPr/>
          <a:lstStyle/>
          <a:p>
            <a:endParaRPr kumimoji="1" lang="zh-CN" altLang="en-US">
              <a:solidFill>
                <a:prstClr val="black">
                  <a:tint val="75000"/>
                </a:prstClr>
              </a:solidFill>
              <a:latin typeface="Century Gothic"/>
              <a:ea typeface="微软雅黑"/>
            </a:endParaRPr>
          </a:p>
        </p:txBody>
      </p:sp>
      <p:sp>
        <p:nvSpPr>
          <p:cNvPr id="6" name="幻灯片编号占位符 5"/>
          <p:cNvSpPr>
            <a:spLocks noGrp="1"/>
          </p:cNvSpPr>
          <p:nvPr>
            <p:ph type="sldNum" sz="quarter" idx="12"/>
          </p:nvPr>
        </p:nvSpPr>
        <p:spPr/>
        <p:txBody>
          <a:bodyPr/>
          <a:lstStyle/>
          <a:p>
            <a:fld id="{1EBCCA98-5836-6F4B-9A1A-CDA2FA233A74}" type="slidenum">
              <a:rPr kumimoji="1" lang="zh-CN" altLang="en-US" smtClean="0">
                <a:solidFill>
                  <a:prstClr val="black">
                    <a:tint val="75000"/>
                  </a:prstClr>
                </a:solidFill>
                <a:latin typeface="Century Gothic"/>
                <a:ea typeface="微软雅黑"/>
              </a:rPr>
              <a:pPr/>
              <a:t>‹#›</a:t>
            </a:fld>
            <a:endParaRPr kumimoji="1" lang="zh-CN" altLang="en-US">
              <a:solidFill>
                <a:prstClr val="black">
                  <a:tint val="75000"/>
                </a:prstClr>
              </a:solidFill>
              <a:latin typeface="Century Gothic"/>
              <a:ea typeface="微软雅黑"/>
            </a:endParaRPr>
          </a:p>
        </p:txBody>
      </p:sp>
    </p:spTree>
    <p:extLst>
      <p:ext uri="{BB962C8B-B14F-4D97-AF65-F5344CB8AC3E}">
        <p14:creationId xmlns="" xmlns:p14="http://schemas.microsoft.com/office/powerpoint/2010/main" val="110180662"/>
      </p:ext>
    </p:extLst>
  </p:cSld>
  <p:clrMapOvr>
    <a:masterClrMapping/>
  </p:clrMapOvr>
  <mc:AlternateContent xmlns:mc="http://schemas.openxmlformats.org/markup-compatibility/2006">
    <mc:Choice xmlns="" xmlns:p14="http://schemas.microsoft.com/office/powerpoint/2010/main" Requires="p14">
      <p:transition p14:dur="10"/>
    </mc:Choice>
    <mc:Fallback>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内容占位符 2"/>
          <p:cNvSpPr>
            <a:spLocks noGrp="1"/>
          </p:cNvSpPr>
          <p:nvPr>
            <p:ph sz="half" idx="1"/>
          </p:nvPr>
        </p:nvSpPr>
        <p:spPr>
          <a:xfrm>
            <a:off x="609600" y="1200151"/>
            <a:ext cx="5384800" cy="3394075"/>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kumimoji="1" lang="zh-CN" altLang="en-US"/>
              <a:t>单击此处编辑母版文本样式</a:t>
            </a:r>
          </a:p>
          <a:p>
            <a:pPr lvl="1"/>
            <a:r>
              <a:rPr kumimoji="1" lang="zh-CN" altLang="en-US"/>
              <a:t>第二级</a:t>
            </a:r>
          </a:p>
          <a:p>
            <a:pPr lvl="2"/>
            <a:r>
              <a:rPr kumimoji="1" lang="zh-CN" altLang="en-US"/>
              <a:t>第三级</a:t>
            </a:r>
          </a:p>
          <a:p>
            <a:pPr lvl="3"/>
            <a:r>
              <a:rPr kumimoji="1" lang="zh-CN" altLang="en-US"/>
              <a:t>第四级</a:t>
            </a:r>
          </a:p>
          <a:p>
            <a:pPr lvl="4"/>
            <a:r>
              <a:rPr kumimoji="1" lang="zh-CN" altLang="en-US"/>
              <a:t>第五级</a:t>
            </a:r>
          </a:p>
        </p:txBody>
      </p:sp>
      <p:sp>
        <p:nvSpPr>
          <p:cNvPr id="4" name="内容占位符 3"/>
          <p:cNvSpPr>
            <a:spLocks noGrp="1"/>
          </p:cNvSpPr>
          <p:nvPr>
            <p:ph sz="half" idx="2"/>
          </p:nvPr>
        </p:nvSpPr>
        <p:spPr>
          <a:xfrm>
            <a:off x="6197600" y="1200151"/>
            <a:ext cx="5384800" cy="3394075"/>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kumimoji="1" lang="zh-CN" altLang="en-US"/>
              <a:t>单击此处编辑母版文本样式</a:t>
            </a:r>
          </a:p>
          <a:p>
            <a:pPr lvl="1"/>
            <a:r>
              <a:rPr kumimoji="1" lang="zh-CN" altLang="en-US"/>
              <a:t>第二级</a:t>
            </a:r>
          </a:p>
          <a:p>
            <a:pPr lvl="2"/>
            <a:r>
              <a:rPr kumimoji="1" lang="zh-CN" altLang="en-US"/>
              <a:t>第三级</a:t>
            </a:r>
          </a:p>
          <a:p>
            <a:pPr lvl="3"/>
            <a:r>
              <a:rPr kumimoji="1" lang="zh-CN" altLang="en-US"/>
              <a:t>第四级</a:t>
            </a:r>
          </a:p>
          <a:p>
            <a:pPr lvl="4"/>
            <a:r>
              <a:rPr kumimoji="1" lang="zh-CN" altLang="en-US"/>
              <a:t>第五级</a:t>
            </a:r>
          </a:p>
        </p:txBody>
      </p:sp>
      <p:sp>
        <p:nvSpPr>
          <p:cNvPr id="5" name="日期占位符 4"/>
          <p:cNvSpPr>
            <a:spLocks noGrp="1"/>
          </p:cNvSpPr>
          <p:nvPr>
            <p:ph type="dt" sz="half" idx="10"/>
          </p:nvPr>
        </p:nvSpPr>
        <p:spPr/>
        <p:txBody>
          <a:bodyPr/>
          <a:lstStyle/>
          <a:p>
            <a:fld id="{403991EF-8529-D44C-B83E-99CC19731065}" type="datetimeFigureOut">
              <a:rPr kumimoji="1" lang="zh-CN" altLang="en-US" smtClean="0">
                <a:solidFill>
                  <a:prstClr val="black">
                    <a:tint val="75000"/>
                  </a:prstClr>
                </a:solidFill>
                <a:latin typeface="Century Gothic"/>
                <a:ea typeface="微软雅黑"/>
              </a:rPr>
              <a:pPr/>
              <a:t>2018/2/6</a:t>
            </a:fld>
            <a:endParaRPr kumimoji="1" lang="zh-CN" altLang="en-US">
              <a:solidFill>
                <a:prstClr val="black">
                  <a:tint val="75000"/>
                </a:prstClr>
              </a:solidFill>
              <a:latin typeface="Century Gothic"/>
              <a:ea typeface="微软雅黑"/>
            </a:endParaRPr>
          </a:p>
        </p:txBody>
      </p:sp>
      <p:sp>
        <p:nvSpPr>
          <p:cNvPr id="6" name="页脚占位符 5"/>
          <p:cNvSpPr>
            <a:spLocks noGrp="1"/>
          </p:cNvSpPr>
          <p:nvPr>
            <p:ph type="ftr" sz="quarter" idx="11"/>
          </p:nvPr>
        </p:nvSpPr>
        <p:spPr/>
        <p:txBody>
          <a:bodyPr/>
          <a:lstStyle/>
          <a:p>
            <a:endParaRPr kumimoji="1" lang="zh-CN" altLang="en-US">
              <a:solidFill>
                <a:prstClr val="black">
                  <a:tint val="75000"/>
                </a:prstClr>
              </a:solidFill>
              <a:latin typeface="Century Gothic"/>
              <a:ea typeface="微软雅黑"/>
            </a:endParaRPr>
          </a:p>
        </p:txBody>
      </p:sp>
      <p:sp>
        <p:nvSpPr>
          <p:cNvPr id="7" name="幻灯片编号占位符 6"/>
          <p:cNvSpPr>
            <a:spLocks noGrp="1"/>
          </p:cNvSpPr>
          <p:nvPr>
            <p:ph type="sldNum" sz="quarter" idx="12"/>
          </p:nvPr>
        </p:nvSpPr>
        <p:spPr/>
        <p:txBody>
          <a:bodyPr/>
          <a:lstStyle/>
          <a:p>
            <a:fld id="{1EBCCA98-5836-6F4B-9A1A-CDA2FA233A74}" type="slidenum">
              <a:rPr kumimoji="1" lang="zh-CN" altLang="en-US" smtClean="0">
                <a:solidFill>
                  <a:prstClr val="black">
                    <a:tint val="75000"/>
                  </a:prstClr>
                </a:solidFill>
                <a:latin typeface="Century Gothic"/>
                <a:ea typeface="微软雅黑"/>
              </a:rPr>
              <a:pPr/>
              <a:t>‹#›</a:t>
            </a:fld>
            <a:endParaRPr kumimoji="1" lang="zh-CN" altLang="en-US">
              <a:solidFill>
                <a:prstClr val="black">
                  <a:tint val="75000"/>
                </a:prstClr>
              </a:solidFill>
              <a:latin typeface="Century Gothic"/>
              <a:ea typeface="微软雅黑"/>
            </a:endParaRPr>
          </a:p>
        </p:txBody>
      </p:sp>
    </p:spTree>
    <p:extLst>
      <p:ext uri="{BB962C8B-B14F-4D97-AF65-F5344CB8AC3E}">
        <p14:creationId xmlns="" xmlns:p14="http://schemas.microsoft.com/office/powerpoint/2010/main" val="1334384753"/>
      </p:ext>
    </p:extLst>
  </p:cSld>
  <p:clrMapOvr>
    <a:masterClrMapping/>
  </p:clrMapOvr>
  <mc:AlternateContent xmlns:mc="http://schemas.openxmlformats.org/markup-compatibility/2006">
    <mc:Choice xmlns="" xmlns:p14="http://schemas.microsoft.com/office/powerpoint/2010/main" Requires="p14">
      <p:transition p14:dur="10"/>
    </mc:Choice>
    <mc:Fallback>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9"/>
            <a:ext cx="10972800" cy="1143000"/>
          </a:xfrm>
        </p:spPr>
        <p:txBody>
          <a:bodyPr/>
          <a:lstStyle>
            <a:lvl1pPr>
              <a:defRPr/>
            </a:lvl1pPr>
          </a:lstStyle>
          <a:p>
            <a:r>
              <a:rPr kumimoji="1" lang="zh-CN" altLang="en-US"/>
              <a:t>单击此处编辑母版标题样式</a:t>
            </a:r>
          </a:p>
        </p:txBody>
      </p:sp>
      <p:sp>
        <p:nvSpPr>
          <p:cNvPr id="3" name="文本占位符 2"/>
          <p:cNvSpPr>
            <a:spLocks noGrp="1"/>
          </p:cNvSpPr>
          <p:nvPr>
            <p:ph type="body" idx="1"/>
          </p:nvPr>
        </p:nvSpPr>
        <p:spPr>
          <a:xfrm>
            <a:off x="609600" y="1535113"/>
            <a:ext cx="5386917" cy="639763"/>
          </a:xfrm>
        </p:spPr>
        <p:txBody>
          <a:bodyPr anchor="b"/>
          <a:lstStyle>
            <a:lvl1pPr marL="0" indent="0">
              <a:buNone/>
              <a:defRPr sz="32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kumimoji="1" lang="zh-CN" altLang="en-US"/>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kumimoji="1" lang="zh-CN" altLang="en-US"/>
              <a:t>单击此处编辑母版文本样式</a:t>
            </a:r>
          </a:p>
          <a:p>
            <a:pPr lvl="1"/>
            <a:r>
              <a:rPr kumimoji="1" lang="zh-CN" altLang="en-US"/>
              <a:t>第二级</a:t>
            </a:r>
          </a:p>
          <a:p>
            <a:pPr lvl="2"/>
            <a:r>
              <a:rPr kumimoji="1" lang="zh-CN" altLang="en-US"/>
              <a:t>第三级</a:t>
            </a:r>
          </a:p>
          <a:p>
            <a:pPr lvl="3"/>
            <a:r>
              <a:rPr kumimoji="1" lang="zh-CN" altLang="en-US"/>
              <a:t>第四级</a:t>
            </a:r>
          </a:p>
          <a:p>
            <a:pPr lvl="4"/>
            <a:r>
              <a:rPr kumimoji="1" lang="zh-CN" altLang="en-US"/>
              <a:t>第五级</a:t>
            </a:r>
          </a:p>
        </p:txBody>
      </p:sp>
      <p:sp>
        <p:nvSpPr>
          <p:cNvPr id="5" name="文本占位符 4"/>
          <p:cNvSpPr>
            <a:spLocks noGrp="1"/>
          </p:cNvSpPr>
          <p:nvPr>
            <p:ph type="body" sz="quarter" idx="3"/>
          </p:nvPr>
        </p:nvSpPr>
        <p:spPr>
          <a:xfrm>
            <a:off x="6193369" y="1535113"/>
            <a:ext cx="5389033" cy="639763"/>
          </a:xfrm>
        </p:spPr>
        <p:txBody>
          <a:bodyPr anchor="b"/>
          <a:lstStyle>
            <a:lvl1pPr marL="0" indent="0">
              <a:buNone/>
              <a:defRPr sz="32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kumimoji="1" lang="zh-CN" altLang="en-US"/>
              <a:t>单击此处编辑母版文本样式</a:t>
            </a:r>
          </a:p>
        </p:txBody>
      </p:sp>
      <p:sp>
        <p:nvSpPr>
          <p:cNvPr id="6" name="内容占位符 5"/>
          <p:cNvSpPr>
            <a:spLocks noGrp="1"/>
          </p:cNvSpPr>
          <p:nvPr>
            <p:ph sz="quarter" idx="4"/>
          </p:nvPr>
        </p:nvSpPr>
        <p:spPr>
          <a:xfrm>
            <a:off x="6193369" y="2174875"/>
            <a:ext cx="5389033" cy="3951288"/>
          </a:xfr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kumimoji="1" lang="zh-CN" altLang="en-US"/>
              <a:t>单击此处编辑母版文本样式</a:t>
            </a:r>
          </a:p>
          <a:p>
            <a:pPr lvl="1"/>
            <a:r>
              <a:rPr kumimoji="1" lang="zh-CN" altLang="en-US"/>
              <a:t>第二级</a:t>
            </a:r>
          </a:p>
          <a:p>
            <a:pPr lvl="2"/>
            <a:r>
              <a:rPr kumimoji="1" lang="zh-CN" altLang="en-US"/>
              <a:t>第三级</a:t>
            </a:r>
          </a:p>
          <a:p>
            <a:pPr lvl="3"/>
            <a:r>
              <a:rPr kumimoji="1" lang="zh-CN" altLang="en-US"/>
              <a:t>第四级</a:t>
            </a:r>
          </a:p>
          <a:p>
            <a:pPr lvl="4"/>
            <a:r>
              <a:rPr kumimoji="1" lang="zh-CN" altLang="en-US"/>
              <a:t>第五级</a:t>
            </a:r>
          </a:p>
        </p:txBody>
      </p:sp>
      <p:sp>
        <p:nvSpPr>
          <p:cNvPr id="7" name="日期占位符 6"/>
          <p:cNvSpPr>
            <a:spLocks noGrp="1"/>
          </p:cNvSpPr>
          <p:nvPr>
            <p:ph type="dt" sz="half" idx="10"/>
          </p:nvPr>
        </p:nvSpPr>
        <p:spPr/>
        <p:txBody>
          <a:bodyPr/>
          <a:lstStyle/>
          <a:p>
            <a:fld id="{403991EF-8529-D44C-B83E-99CC19731065}" type="datetimeFigureOut">
              <a:rPr kumimoji="1" lang="zh-CN" altLang="en-US" smtClean="0">
                <a:solidFill>
                  <a:prstClr val="black">
                    <a:tint val="75000"/>
                  </a:prstClr>
                </a:solidFill>
                <a:latin typeface="Century Gothic"/>
                <a:ea typeface="微软雅黑"/>
              </a:rPr>
              <a:pPr/>
              <a:t>2018/2/6</a:t>
            </a:fld>
            <a:endParaRPr kumimoji="1" lang="zh-CN" altLang="en-US">
              <a:solidFill>
                <a:prstClr val="black">
                  <a:tint val="75000"/>
                </a:prstClr>
              </a:solidFill>
              <a:latin typeface="Century Gothic"/>
              <a:ea typeface="微软雅黑"/>
            </a:endParaRPr>
          </a:p>
        </p:txBody>
      </p:sp>
      <p:sp>
        <p:nvSpPr>
          <p:cNvPr id="8" name="页脚占位符 7"/>
          <p:cNvSpPr>
            <a:spLocks noGrp="1"/>
          </p:cNvSpPr>
          <p:nvPr>
            <p:ph type="ftr" sz="quarter" idx="11"/>
          </p:nvPr>
        </p:nvSpPr>
        <p:spPr/>
        <p:txBody>
          <a:bodyPr/>
          <a:lstStyle/>
          <a:p>
            <a:endParaRPr kumimoji="1" lang="zh-CN" altLang="en-US">
              <a:solidFill>
                <a:prstClr val="black">
                  <a:tint val="75000"/>
                </a:prstClr>
              </a:solidFill>
              <a:latin typeface="Century Gothic"/>
              <a:ea typeface="微软雅黑"/>
            </a:endParaRPr>
          </a:p>
        </p:txBody>
      </p:sp>
      <p:sp>
        <p:nvSpPr>
          <p:cNvPr id="9" name="幻灯片编号占位符 8"/>
          <p:cNvSpPr>
            <a:spLocks noGrp="1"/>
          </p:cNvSpPr>
          <p:nvPr>
            <p:ph type="sldNum" sz="quarter" idx="12"/>
          </p:nvPr>
        </p:nvSpPr>
        <p:spPr/>
        <p:txBody>
          <a:bodyPr/>
          <a:lstStyle/>
          <a:p>
            <a:fld id="{1EBCCA98-5836-6F4B-9A1A-CDA2FA233A74}" type="slidenum">
              <a:rPr kumimoji="1" lang="zh-CN" altLang="en-US" smtClean="0">
                <a:solidFill>
                  <a:prstClr val="black">
                    <a:tint val="75000"/>
                  </a:prstClr>
                </a:solidFill>
                <a:latin typeface="Century Gothic"/>
                <a:ea typeface="微软雅黑"/>
              </a:rPr>
              <a:pPr/>
              <a:t>‹#›</a:t>
            </a:fld>
            <a:endParaRPr kumimoji="1" lang="zh-CN" altLang="en-US">
              <a:solidFill>
                <a:prstClr val="black">
                  <a:tint val="75000"/>
                </a:prstClr>
              </a:solidFill>
              <a:latin typeface="Century Gothic"/>
              <a:ea typeface="微软雅黑"/>
            </a:endParaRPr>
          </a:p>
        </p:txBody>
      </p:sp>
    </p:spTree>
    <p:extLst>
      <p:ext uri="{BB962C8B-B14F-4D97-AF65-F5344CB8AC3E}">
        <p14:creationId xmlns="" xmlns:p14="http://schemas.microsoft.com/office/powerpoint/2010/main" val="2980462621"/>
      </p:ext>
    </p:extLst>
  </p:cSld>
  <p:clrMapOvr>
    <a:masterClrMapping/>
  </p:clrMapOvr>
  <mc:AlternateContent xmlns:mc="http://schemas.openxmlformats.org/markup-compatibility/2006">
    <mc:Choice xmlns="" xmlns:p14="http://schemas.microsoft.com/office/powerpoint/2010/main" Requires="p14">
      <p:transition p14:dur="10"/>
    </mc:Choice>
    <mc:Fallback>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日期占位符 2"/>
          <p:cNvSpPr>
            <a:spLocks noGrp="1"/>
          </p:cNvSpPr>
          <p:nvPr>
            <p:ph type="dt" sz="half" idx="10"/>
          </p:nvPr>
        </p:nvSpPr>
        <p:spPr/>
        <p:txBody>
          <a:bodyPr/>
          <a:lstStyle/>
          <a:p>
            <a:fld id="{403991EF-8529-D44C-B83E-99CC19731065}" type="datetimeFigureOut">
              <a:rPr kumimoji="1" lang="zh-CN" altLang="en-US" smtClean="0">
                <a:solidFill>
                  <a:prstClr val="black">
                    <a:tint val="75000"/>
                  </a:prstClr>
                </a:solidFill>
                <a:latin typeface="Century Gothic"/>
                <a:ea typeface="微软雅黑"/>
              </a:rPr>
              <a:pPr/>
              <a:t>2018/2/6</a:t>
            </a:fld>
            <a:endParaRPr kumimoji="1" lang="zh-CN" altLang="en-US">
              <a:solidFill>
                <a:prstClr val="black">
                  <a:tint val="75000"/>
                </a:prstClr>
              </a:solidFill>
              <a:latin typeface="Century Gothic"/>
              <a:ea typeface="微软雅黑"/>
            </a:endParaRPr>
          </a:p>
        </p:txBody>
      </p:sp>
      <p:sp>
        <p:nvSpPr>
          <p:cNvPr id="4" name="页脚占位符 3"/>
          <p:cNvSpPr>
            <a:spLocks noGrp="1"/>
          </p:cNvSpPr>
          <p:nvPr>
            <p:ph type="ftr" sz="quarter" idx="11"/>
          </p:nvPr>
        </p:nvSpPr>
        <p:spPr/>
        <p:txBody>
          <a:bodyPr/>
          <a:lstStyle/>
          <a:p>
            <a:endParaRPr kumimoji="1" lang="zh-CN" altLang="en-US">
              <a:solidFill>
                <a:prstClr val="black">
                  <a:tint val="75000"/>
                </a:prstClr>
              </a:solidFill>
              <a:latin typeface="Century Gothic"/>
              <a:ea typeface="微软雅黑"/>
            </a:endParaRPr>
          </a:p>
        </p:txBody>
      </p:sp>
      <p:sp>
        <p:nvSpPr>
          <p:cNvPr id="5" name="幻灯片编号占位符 4"/>
          <p:cNvSpPr>
            <a:spLocks noGrp="1"/>
          </p:cNvSpPr>
          <p:nvPr>
            <p:ph type="sldNum" sz="quarter" idx="12"/>
          </p:nvPr>
        </p:nvSpPr>
        <p:spPr/>
        <p:txBody>
          <a:bodyPr/>
          <a:lstStyle/>
          <a:p>
            <a:fld id="{1EBCCA98-5836-6F4B-9A1A-CDA2FA233A74}" type="slidenum">
              <a:rPr kumimoji="1" lang="zh-CN" altLang="en-US" smtClean="0">
                <a:solidFill>
                  <a:prstClr val="black">
                    <a:tint val="75000"/>
                  </a:prstClr>
                </a:solidFill>
                <a:latin typeface="Century Gothic"/>
                <a:ea typeface="微软雅黑"/>
              </a:rPr>
              <a:pPr/>
              <a:t>‹#›</a:t>
            </a:fld>
            <a:endParaRPr kumimoji="1" lang="zh-CN" altLang="en-US">
              <a:solidFill>
                <a:prstClr val="black">
                  <a:tint val="75000"/>
                </a:prstClr>
              </a:solidFill>
              <a:latin typeface="Century Gothic"/>
              <a:ea typeface="微软雅黑"/>
            </a:endParaRPr>
          </a:p>
        </p:txBody>
      </p:sp>
    </p:spTree>
    <p:extLst>
      <p:ext uri="{BB962C8B-B14F-4D97-AF65-F5344CB8AC3E}">
        <p14:creationId xmlns="" xmlns:p14="http://schemas.microsoft.com/office/powerpoint/2010/main" val="542885747"/>
      </p:ext>
    </p:extLst>
  </p:cSld>
  <p:clrMapOvr>
    <a:masterClrMapping/>
  </p:clrMapOvr>
  <mc:AlternateContent xmlns:mc="http://schemas.openxmlformats.org/markup-compatibility/2006">
    <mc:Choice xmlns="" xmlns:p14="http://schemas.microsoft.com/office/powerpoint/2010/main" Requires="p14">
      <p:transition p14:dur="10"/>
    </mc:Choice>
    <mc:Fallback>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03991EF-8529-D44C-B83E-99CC19731065}" type="datetimeFigureOut">
              <a:rPr kumimoji="1" lang="zh-CN" altLang="en-US" smtClean="0">
                <a:solidFill>
                  <a:prstClr val="black">
                    <a:tint val="75000"/>
                  </a:prstClr>
                </a:solidFill>
                <a:latin typeface="Century Gothic"/>
                <a:ea typeface="微软雅黑"/>
              </a:rPr>
              <a:pPr/>
              <a:t>2018/2/6</a:t>
            </a:fld>
            <a:endParaRPr kumimoji="1" lang="zh-CN" altLang="en-US">
              <a:solidFill>
                <a:prstClr val="black">
                  <a:tint val="75000"/>
                </a:prstClr>
              </a:solidFill>
              <a:latin typeface="Century Gothic"/>
              <a:ea typeface="微软雅黑"/>
            </a:endParaRPr>
          </a:p>
        </p:txBody>
      </p:sp>
      <p:sp>
        <p:nvSpPr>
          <p:cNvPr id="3" name="页脚占位符 2"/>
          <p:cNvSpPr>
            <a:spLocks noGrp="1"/>
          </p:cNvSpPr>
          <p:nvPr>
            <p:ph type="ftr" sz="quarter" idx="11"/>
          </p:nvPr>
        </p:nvSpPr>
        <p:spPr/>
        <p:txBody>
          <a:bodyPr/>
          <a:lstStyle/>
          <a:p>
            <a:endParaRPr kumimoji="1" lang="zh-CN" altLang="en-US">
              <a:solidFill>
                <a:prstClr val="black">
                  <a:tint val="75000"/>
                </a:prstClr>
              </a:solidFill>
              <a:latin typeface="Century Gothic"/>
              <a:ea typeface="微软雅黑"/>
            </a:endParaRPr>
          </a:p>
        </p:txBody>
      </p:sp>
      <p:sp>
        <p:nvSpPr>
          <p:cNvPr id="4" name="幻灯片编号占位符 3"/>
          <p:cNvSpPr>
            <a:spLocks noGrp="1"/>
          </p:cNvSpPr>
          <p:nvPr>
            <p:ph type="sldNum" sz="quarter" idx="12"/>
          </p:nvPr>
        </p:nvSpPr>
        <p:spPr/>
        <p:txBody>
          <a:bodyPr/>
          <a:lstStyle/>
          <a:p>
            <a:fld id="{1EBCCA98-5836-6F4B-9A1A-CDA2FA233A74}" type="slidenum">
              <a:rPr kumimoji="1" lang="zh-CN" altLang="en-US" smtClean="0">
                <a:solidFill>
                  <a:prstClr val="black">
                    <a:tint val="75000"/>
                  </a:prstClr>
                </a:solidFill>
                <a:latin typeface="Century Gothic"/>
                <a:ea typeface="微软雅黑"/>
              </a:rPr>
              <a:pPr/>
              <a:t>‹#›</a:t>
            </a:fld>
            <a:endParaRPr kumimoji="1" lang="zh-CN" altLang="en-US">
              <a:solidFill>
                <a:prstClr val="black">
                  <a:tint val="75000"/>
                </a:prstClr>
              </a:solidFill>
              <a:latin typeface="Century Gothic"/>
              <a:ea typeface="微软雅黑"/>
            </a:endParaRPr>
          </a:p>
        </p:txBody>
      </p:sp>
    </p:spTree>
    <p:extLst>
      <p:ext uri="{BB962C8B-B14F-4D97-AF65-F5344CB8AC3E}">
        <p14:creationId xmlns="" xmlns:p14="http://schemas.microsoft.com/office/powerpoint/2010/main" val="1711707277"/>
      </p:ext>
    </p:extLst>
  </p:cSld>
  <p:clrMapOvr>
    <a:masterClrMapping/>
  </p:clrMapOvr>
  <mc:AlternateContent xmlns:mc="http://schemas.openxmlformats.org/markup-compatibility/2006">
    <mc:Choice xmlns="" xmlns:p14="http://schemas.microsoft.com/office/powerpoint/2010/main" Requires="p14">
      <p:transition p14:dur="10"/>
    </mc:Choice>
    <mc:Fallback>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BECD0E68-991F-4E7D-A7E8-880A0EB39F25}" type="datetimeFigureOut">
              <a:rPr lang="zh-CN" altLang="en-US" smtClean="0">
                <a:solidFill>
                  <a:prstClr val="black">
                    <a:tint val="75000"/>
                  </a:prstClr>
                </a:solidFill>
              </a:rPr>
              <a:pPr/>
              <a:t>2018/2/6</a:t>
            </a:fld>
            <a:endParaRPr lang="zh-CN" altLang="en-US">
              <a:solidFill>
                <a:prstClr val="black">
                  <a:tint val="75000"/>
                </a:prstClr>
              </a:solidFill>
            </a:endParaRPr>
          </a:p>
        </p:txBody>
      </p:sp>
      <p:sp>
        <p:nvSpPr>
          <p:cNvPr id="8" name="页脚占位符 7"/>
          <p:cNvSpPr>
            <a:spLocks noGrp="1"/>
          </p:cNvSpPr>
          <p:nvPr>
            <p:ph type="ftr" sz="quarter" idx="11"/>
          </p:nvPr>
        </p:nvSpPr>
        <p:spPr/>
        <p:txBody>
          <a:bodyPr/>
          <a:lstStyle/>
          <a:p>
            <a:endParaRPr lang="zh-CN" altLang="en-US">
              <a:solidFill>
                <a:prstClr val="black">
                  <a:tint val="75000"/>
                </a:prstClr>
              </a:solidFill>
            </a:endParaRPr>
          </a:p>
        </p:txBody>
      </p:sp>
      <p:sp>
        <p:nvSpPr>
          <p:cNvPr id="9" name="灯片编号占位符 8"/>
          <p:cNvSpPr>
            <a:spLocks noGrp="1"/>
          </p:cNvSpPr>
          <p:nvPr>
            <p:ph type="sldNum" sz="quarter" idx="12"/>
          </p:nvPr>
        </p:nvSpPr>
        <p:spPr/>
        <p:txBody>
          <a:bodyPr/>
          <a:lstStyle/>
          <a:p>
            <a:fld id="{561C8954-404D-48F2-801A-8F5F70B1DAC0}"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 xmlns:p14="http://schemas.microsoft.com/office/powerpoint/2010/main" val="4183715255"/>
      </p:ext>
    </p:extLst>
  </p:cSld>
  <p:clrMapOvr>
    <a:masterClrMapping/>
  </p:clrMapOvr>
  <mc:AlternateContent xmlns:mc="http://schemas.openxmlformats.org/markup-compatibility/2006">
    <mc:Choice xmlns="" xmlns:p14="http://schemas.microsoft.com/office/powerpoint/2010/main" Requires="p14">
      <p:transition p14:dur="10"/>
    </mc:Choice>
    <mc:Fallback>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2" y="273049"/>
            <a:ext cx="4011084" cy="1162051"/>
          </a:xfrm>
        </p:spPr>
        <p:txBody>
          <a:bodyPr anchor="b"/>
          <a:lstStyle>
            <a:lvl1pPr algn="l">
              <a:defRPr sz="2667" b="1"/>
            </a:lvl1pPr>
          </a:lstStyle>
          <a:p>
            <a:r>
              <a:rPr kumimoji="1" lang="zh-CN" altLang="en-US"/>
              <a:t>单击此处编辑母版标题样式</a:t>
            </a:r>
          </a:p>
        </p:txBody>
      </p:sp>
      <p:sp>
        <p:nvSpPr>
          <p:cNvPr id="3" name="内容占位符 2"/>
          <p:cNvSpPr>
            <a:spLocks noGrp="1"/>
          </p:cNvSpPr>
          <p:nvPr>
            <p:ph idx="1"/>
          </p:nvPr>
        </p:nvSpPr>
        <p:spPr>
          <a:xfrm>
            <a:off x="4766733" y="273052"/>
            <a:ext cx="6815667" cy="5853113"/>
          </a:xfrm>
        </p:spPr>
        <p:txBody>
          <a:bodyPr/>
          <a:lstStyle>
            <a:lvl1pPr>
              <a:defRPr sz="4267"/>
            </a:lvl1pPr>
            <a:lvl2pPr>
              <a:defRPr sz="3733"/>
            </a:lvl2pPr>
            <a:lvl3pPr>
              <a:defRPr sz="3200"/>
            </a:lvl3pPr>
            <a:lvl4pPr>
              <a:defRPr sz="2667"/>
            </a:lvl4pPr>
            <a:lvl5pPr>
              <a:defRPr sz="2667"/>
            </a:lvl5pPr>
            <a:lvl6pPr>
              <a:defRPr sz="2667"/>
            </a:lvl6pPr>
            <a:lvl7pPr>
              <a:defRPr sz="2667"/>
            </a:lvl7pPr>
            <a:lvl8pPr>
              <a:defRPr sz="2667"/>
            </a:lvl8pPr>
            <a:lvl9pPr>
              <a:defRPr sz="2667"/>
            </a:lvl9pPr>
          </a:lstStyle>
          <a:p>
            <a:pPr lvl="0"/>
            <a:r>
              <a:rPr kumimoji="1" lang="zh-CN" altLang="en-US"/>
              <a:t>单击此处编辑母版文本样式</a:t>
            </a:r>
          </a:p>
          <a:p>
            <a:pPr lvl="1"/>
            <a:r>
              <a:rPr kumimoji="1" lang="zh-CN" altLang="en-US"/>
              <a:t>第二级</a:t>
            </a:r>
          </a:p>
          <a:p>
            <a:pPr lvl="2"/>
            <a:r>
              <a:rPr kumimoji="1" lang="zh-CN" altLang="en-US"/>
              <a:t>第三级</a:t>
            </a:r>
          </a:p>
          <a:p>
            <a:pPr lvl="3"/>
            <a:r>
              <a:rPr kumimoji="1" lang="zh-CN" altLang="en-US"/>
              <a:t>第四级</a:t>
            </a:r>
          </a:p>
          <a:p>
            <a:pPr lvl="4"/>
            <a:r>
              <a:rPr kumimoji="1" lang="zh-CN" altLang="en-US"/>
              <a:t>第五级</a:t>
            </a:r>
          </a:p>
        </p:txBody>
      </p:sp>
      <p:sp>
        <p:nvSpPr>
          <p:cNvPr id="4" name="文本占位符 3"/>
          <p:cNvSpPr>
            <a:spLocks noGrp="1"/>
          </p:cNvSpPr>
          <p:nvPr>
            <p:ph type="body" sz="half" idx="2"/>
          </p:nvPr>
        </p:nvSpPr>
        <p:spPr>
          <a:xfrm>
            <a:off x="609602" y="1435102"/>
            <a:ext cx="4011084" cy="46910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kumimoji="1" lang="zh-CN" altLang="en-US"/>
              <a:t>单击此处编辑母版文本样式</a:t>
            </a:r>
          </a:p>
        </p:txBody>
      </p:sp>
      <p:sp>
        <p:nvSpPr>
          <p:cNvPr id="5" name="日期占位符 4"/>
          <p:cNvSpPr>
            <a:spLocks noGrp="1"/>
          </p:cNvSpPr>
          <p:nvPr>
            <p:ph type="dt" sz="half" idx="10"/>
          </p:nvPr>
        </p:nvSpPr>
        <p:spPr/>
        <p:txBody>
          <a:bodyPr/>
          <a:lstStyle/>
          <a:p>
            <a:fld id="{403991EF-8529-D44C-B83E-99CC19731065}" type="datetimeFigureOut">
              <a:rPr kumimoji="1" lang="zh-CN" altLang="en-US" smtClean="0">
                <a:solidFill>
                  <a:prstClr val="black">
                    <a:tint val="75000"/>
                  </a:prstClr>
                </a:solidFill>
                <a:latin typeface="Century Gothic"/>
                <a:ea typeface="微软雅黑"/>
              </a:rPr>
              <a:pPr/>
              <a:t>2018/2/6</a:t>
            </a:fld>
            <a:endParaRPr kumimoji="1" lang="zh-CN" altLang="en-US">
              <a:solidFill>
                <a:prstClr val="black">
                  <a:tint val="75000"/>
                </a:prstClr>
              </a:solidFill>
              <a:latin typeface="Century Gothic"/>
              <a:ea typeface="微软雅黑"/>
            </a:endParaRPr>
          </a:p>
        </p:txBody>
      </p:sp>
      <p:sp>
        <p:nvSpPr>
          <p:cNvPr id="6" name="页脚占位符 5"/>
          <p:cNvSpPr>
            <a:spLocks noGrp="1"/>
          </p:cNvSpPr>
          <p:nvPr>
            <p:ph type="ftr" sz="quarter" idx="11"/>
          </p:nvPr>
        </p:nvSpPr>
        <p:spPr/>
        <p:txBody>
          <a:bodyPr/>
          <a:lstStyle/>
          <a:p>
            <a:endParaRPr kumimoji="1" lang="zh-CN" altLang="en-US">
              <a:solidFill>
                <a:prstClr val="black">
                  <a:tint val="75000"/>
                </a:prstClr>
              </a:solidFill>
              <a:latin typeface="Century Gothic"/>
              <a:ea typeface="微软雅黑"/>
            </a:endParaRPr>
          </a:p>
        </p:txBody>
      </p:sp>
      <p:sp>
        <p:nvSpPr>
          <p:cNvPr id="7" name="幻灯片编号占位符 6"/>
          <p:cNvSpPr>
            <a:spLocks noGrp="1"/>
          </p:cNvSpPr>
          <p:nvPr>
            <p:ph type="sldNum" sz="quarter" idx="12"/>
          </p:nvPr>
        </p:nvSpPr>
        <p:spPr/>
        <p:txBody>
          <a:bodyPr/>
          <a:lstStyle/>
          <a:p>
            <a:fld id="{1EBCCA98-5836-6F4B-9A1A-CDA2FA233A74}" type="slidenum">
              <a:rPr kumimoji="1" lang="zh-CN" altLang="en-US" smtClean="0">
                <a:solidFill>
                  <a:prstClr val="black">
                    <a:tint val="75000"/>
                  </a:prstClr>
                </a:solidFill>
                <a:latin typeface="Century Gothic"/>
                <a:ea typeface="微软雅黑"/>
              </a:rPr>
              <a:pPr/>
              <a:t>‹#›</a:t>
            </a:fld>
            <a:endParaRPr kumimoji="1" lang="zh-CN" altLang="en-US">
              <a:solidFill>
                <a:prstClr val="black">
                  <a:tint val="75000"/>
                </a:prstClr>
              </a:solidFill>
              <a:latin typeface="Century Gothic"/>
              <a:ea typeface="微软雅黑"/>
            </a:endParaRPr>
          </a:p>
        </p:txBody>
      </p:sp>
    </p:spTree>
    <p:extLst>
      <p:ext uri="{BB962C8B-B14F-4D97-AF65-F5344CB8AC3E}">
        <p14:creationId xmlns="" xmlns:p14="http://schemas.microsoft.com/office/powerpoint/2010/main" val="592564555"/>
      </p:ext>
    </p:extLst>
  </p:cSld>
  <p:clrMapOvr>
    <a:masterClrMapping/>
  </p:clrMapOvr>
  <mc:AlternateContent xmlns:mc="http://schemas.openxmlformats.org/markup-compatibility/2006">
    <mc:Choice xmlns="" xmlns:p14="http://schemas.microsoft.com/office/powerpoint/2010/main" Requires="p14">
      <p:transition p14:dur="10"/>
    </mc:Choice>
    <mc:Fallback>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9"/>
          </a:xfrm>
        </p:spPr>
        <p:txBody>
          <a:bodyPr anchor="b"/>
          <a:lstStyle>
            <a:lvl1pPr algn="l">
              <a:defRPr sz="2667" b="1"/>
            </a:lvl1pPr>
          </a:lstStyle>
          <a:p>
            <a:r>
              <a:rPr kumimoji="1" lang="zh-CN" altLang="en-US"/>
              <a:t>单击此处编辑母版标题样式</a:t>
            </a:r>
          </a:p>
        </p:txBody>
      </p:sp>
      <p:sp>
        <p:nvSpPr>
          <p:cNvPr id="3" name="图片占位符 2"/>
          <p:cNvSpPr>
            <a:spLocks noGrp="1"/>
          </p:cNvSpPr>
          <p:nvPr>
            <p:ph type="pic" idx="1"/>
          </p:nvPr>
        </p:nvSpPr>
        <p:spPr>
          <a:xfrm>
            <a:off x="2389717" y="612775"/>
            <a:ext cx="7315200" cy="4114800"/>
          </a:xfrm>
        </p:spPr>
        <p:txBody>
          <a:bodyPr/>
          <a:lstStyle>
            <a:lvl1pPr marL="0" indent="0">
              <a:buNone/>
              <a:defRPr sz="4267"/>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kumimoji="1" lang="zh-CN" altLang="en-US"/>
              <a:t>单击图标添加图片</a:t>
            </a:r>
          </a:p>
        </p:txBody>
      </p:sp>
      <p:sp>
        <p:nvSpPr>
          <p:cNvPr id="4" name="文本占位符 3"/>
          <p:cNvSpPr>
            <a:spLocks noGrp="1"/>
          </p:cNvSpPr>
          <p:nvPr>
            <p:ph type="body" sz="half" idx="2"/>
          </p:nvPr>
        </p:nvSpPr>
        <p:spPr>
          <a:xfrm>
            <a:off x="2389717" y="5367338"/>
            <a:ext cx="7315200" cy="8048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kumimoji="1" lang="zh-CN" altLang="en-US"/>
              <a:t>单击此处编辑母版文本样式</a:t>
            </a:r>
          </a:p>
        </p:txBody>
      </p:sp>
      <p:sp>
        <p:nvSpPr>
          <p:cNvPr id="5" name="日期占位符 4"/>
          <p:cNvSpPr>
            <a:spLocks noGrp="1"/>
          </p:cNvSpPr>
          <p:nvPr>
            <p:ph type="dt" sz="half" idx="10"/>
          </p:nvPr>
        </p:nvSpPr>
        <p:spPr/>
        <p:txBody>
          <a:bodyPr/>
          <a:lstStyle/>
          <a:p>
            <a:fld id="{403991EF-8529-D44C-B83E-99CC19731065}" type="datetimeFigureOut">
              <a:rPr kumimoji="1" lang="zh-CN" altLang="en-US" smtClean="0">
                <a:solidFill>
                  <a:prstClr val="black">
                    <a:tint val="75000"/>
                  </a:prstClr>
                </a:solidFill>
                <a:latin typeface="Century Gothic"/>
                <a:ea typeface="微软雅黑"/>
              </a:rPr>
              <a:pPr/>
              <a:t>2018/2/6</a:t>
            </a:fld>
            <a:endParaRPr kumimoji="1" lang="zh-CN" altLang="en-US">
              <a:solidFill>
                <a:prstClr val="black">
                  <a:tint val="75000"/>
                </a:prstClr>
              </a:solidFill>
              <a:latin typeface="Century Gothic"/>
              <a:ea typeface="微软雅黑"/>
            </a:endParaRPr>
          </a:p>
        </p:txBody>
      </p:sp>
      <p:sp>
        <p:nvSpPr>
          <p:cNvPr id="6" name="页脚占位符 5"/>
          <p:cNvSpPr>
            <a:spLocks noGrp="1"/>
          </p:cNvSpPr>
          <p:nvPr>
            <p:ph type="ftr" sz="quarter" idx="11"/>
          </p:nvPr>
        </p:nvSpPr>
        <p:spPr/>
        <p:txBody>
          <a:bodyPr/>
          <a:lstStyle/>
          <a:p>
            <a:endParaRPr kumimoji="1" lang="zh-CN" altLang="en-US">
              <a:solidFill>
                <a:prstClr val="black">
                  <a:tint val="75000"/>
                </a:prstClr>
              </a:solidFill>
              <a:latin typeface="Century Gothic"/>
              <a:ea typeface="微软雅黑"/>
            </a:endParaRPr>
          </a:p>
        </p:txBody>
      </p:sp>
      <p:sp>
        <p:nvSpPr>
          <p:cNvPr id="7" name="幻灯片编号占位符 6"/>
          <p:cNvSpPr>
            <a:spLocks noGrp="1"/>
          </p:cNvSpPr>
          <p:nvPr>
            <p:ph type="sldNum" sz="quarter" idx="12"/>
          </p:nvPr>
        </p:nvSpPr>
        <p:spPr/>
        <p:txBody>
          <a:bodyPr/>
          <a:lstStyle/>
          <a:p>
            <a:fld id="{1EBCCA98-5836-6F4B-9A1A-CDA2FA233A74}" type="slidenum">
              <a:rPr kumimoji="1" lang="zh-CN" altLang="en-US" smtClean="0">
                <a:solidFill>
                  <a:prstClr val="black">
                    <a:tint val="75000"/>
                  </a:prstClr>
                </a:solidFill>
                <a:latin typeface="Century Gothic"/>
                <a:ea typeface="微软雅黑"/>
              </a:rPr>
              <a:pPr/>
              <a:t>‹#›</a:t>
            </a:fld>
            <a:endParaRPr kumimoji="1" lang="zh-CN" altLang="en-US">
              <a:solidFill>
                <a:prstClr val="black">
                  <a:tint val="75000"/>
                </a:prstClr>
              </a:solidFill>
              <a:latin typeface="Century Gothic"/>
              <a:ea typeface="微软雅黑"/>
            </a:endParaRPr>
          </a:p>
        </p:txBody>
      </p:sp>
    </p:spTree>
    <p:extLst>
      <p:ext uri="{BB962C8B-B14F-4D97-AF65-F5344CB8AC3E}">
        <p14:creationId xmlns="" xmlns:p14="http://schemas.microsoft.com/office/powerpoint/2010/main" val="2347110998"/>
      </p:ext>
    </p:extLst>
  </p:cSld>
  <p:clrMapOvr>
    <a:masterClrMapping/>
  </p:clrMapOvr>
  <mc:AlternateContent xmlns:mc="http://schemas.openxmlformats.org/markup-compatibility/2006">
    <mc:Choice xmlns="" xmlns:p14="http://schemas.microsoft.com/office/powerpoint/2010/main" Requires="p14">
      <p:transition p14:dur="10"/>
    </mc:Choice>
    <mc:Fallback>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竖排文本占位符 2"/>
          <p:cNvSpPr>
            <a:spLocks noGrp="1"/>
          </p:cNvSpPr>
          <p:nvPr>
            <p:ph type="body" orient="vert" idx="1"/>
          </p:nvPr>
        </p:nvSpPr>
        <p:spPr/>
        <p:txBody>
          <a:bodyPr vert="eaVert"/>
          <a:lstStyle/>
          <a:p>
            <a:pPr lvl="0"/>
            <a:r>
              <a:rPr kumimoji="1" lang="zh-CN" altLang="en-US"/>
              <a:t>单击此处编辑母版文本样式</a:t>
            </a:r>
          </a:p>
          <a:p>
            <a:pPr lvl="1"/>
            <a:r>
              <a:rPr kumimoji="1" lang="zh-CN" altLang="en-US"/>
              <a:t>第二级</a:t>
            </a:r>
          </a:p>
          <a:p>
            <a:pPr lvl="2"/>
            <a:r>
              <a:rPr kumimoji="1" lang="zh-CN" altLang="en-US"/>
              <a:t>第三级</a:t>
            </a:r>
          </a:p>
          <a:p>
            <a:pPr lvl="3"/>
            <a:r>
              <a:rPr kumimoji="1" lang="zh-CN" altLang="en-US"/>
              <a:t>第四级</a:t>
            </a:r>
          </a:p>
          <a:p>
            <a:pPr lvl="4"/>
            <a:r>
              <a:rPr kumimoji="1" lang="zh-CN" altLang="en-US"/>
              <a:t>第五级</a:t>
            </a:r>
          </a:p>
        </p:txBody>
      </p:sp>
      <p:sp>
        <p:nvSpPr>
          <p:cNvPr id="4" name="日期占位符 3"/>
          <p:cNvSpPr>
            <a:spLocks noGrp="1"/>
          </p:cNvSpPr>
          <p:nvPr>
            <p:ph type="dt" sz="half" idx="10"/>
          </p:nvPr>
        </p:nvSpPr>
        <p:spPr/>
        <p:txBody>
          <a:bodyPr/>
          <a:lstStyle/>
          <a:p>
            <a:fld id="{403991EF-8529-D44C-B83E-99CC19731065}" type="datetimeFigureOut">
              <a:rPr kumimoji="1" lang="zh-CN" altLang="en-US" smtClean="0">
                <a:solidFill>
                  <a:prstClr val="black">
                    <a:tint val="75000"/>
                  </a:prstClr>
                </a:solidFill>
                <a:latin typeface="Century Gothic"/>
                <a:ea typeface="微软雅黑"/>
              </a:rPr>
              <a:pPr/>
              <a:t>2018/2/6</a:t>
            </a:fld>
            <a:endParaRPr kumimoji="1" lang="zh-CN" altLang="en-US">
              <a:solidFill>
                <a:prstClr val="black">
                  <a:tint val="75000"/>
                </a:prstClr>
              </a:solidFill>
              <a:latin typeface="Century Gothic"/>
              <a:ea typeface="微软雅黑"/>
            </a:endParaRPr>
          </a:p>
        </p:txBody>
      </p:sp>
      <p:sp>
        <p:nvSpPr>
          <p:cNvPr id="5" name="页脚占位符 4"/>
          <p:cNvSpPr>
            <a:spLocks noGrp="1"/>
          </p:cNvSpPr>
          <p:nvPr>
            <p:ph type="ftr" sz="quarter" idx="11"/>
          </p:nvPr>
        </p:nvSpPr>
        <p:spPr/>
        <p:txBody>
          <a:bodyPr/>
          <a:lstStyle/>
          <a:p>
            <a:endParaRPr kumimoji="1" lang="zh-CN" altLang="en-US">
              <a:solidFill>
                <a:prstClr val="black">
                  <a:tint val="75000"/>
                </a:prstClr>
              </a:solidFill>
              <a:latin typeface="Century Gothic"/>
              <a:ea typeface="微软雅黑"/>
            </a:endParaRPr>
          </a:p>
        </p:txBody>
      </p:sp>
      <p:sp>
        <p:nvSpPr>
          <p:cNvPr id="6" name="幻灯片编号占位符 5"/>
          <p:cNvSpPr>
            <a:spLocks noGrp="1"/>
          </p:cNvSpPr>
          <p:nvPr>
            <p:ph type="sldNum" sz="quarter" idx="12"/>
          </p:nvPr>
        </p:nvSpPr>
        <p:spPr/>
        <p:txBody>
          <a:bodyPr/>
          <a:lstStyle/>
          <a:p>
            <a:fld id="{1EBCCA98-5836-6F4B-9A1A-CDA2FA233A74}" type="slidenum">
              <a:rPr kumimoji="1" lang="zh-CN" altLang="en-US" smtClean="0">
                <a:solidFill>
                  <a:prstClr val="black">
                    <a:tint val="75000"/>
                  </a:prstClr>
                </a:solidFill>
                <a:latin typeface="Century Gothic"/>
                <a:ea typeface="微软雅黑"/>
              </a:rPr>
              <a:pPr/>
              <a:t>‹#›</a:t>
            </a:fld>
            <a:endParaRPr kumimoji="1" lang="zh-CN" altLang="en-US">
              <a:solidFill>
                <a:prstClr val="black">
                  <a:tint val="75000"/>
                </a:prstClr>
              </a:solidFill>
              <a:latin typeface="Century Gothic"/>
              <a:ea typeface="微软雅黑"/>
            </a:endParaRPr>
          </a:p>
        </p:txBody>
      </p:sp>
    </p:spTree>
    <p:extLst>
      <p:ext uri="{BB962C8B-B14F-4D97-AF65-F5344CB8AC3E}">
        <p14:creationId xmlns="" xmlns:p14="http://schemas.microsoft.com/office/powerpoint/2010/main" val="852521349"/>
      </p:ext>
    </p:extLst>
  </p:cSld>
  <p:clrMapOvr>
    <a:masterClrMapping/>
  </p:clrMapOvr>
  <mc:AlternateContent xmlns:mc="http://schemas.openxmlformats.org/markup-compatibility/2006">
    <mc:Choice xmlns="" xmlns:p14="http://schemas.microsoft.com/office/powerpoint/2010/main" Requires="p14">
      <p:transition p14:dur="10"/>
    </mc:Choice>
    <mc:Fallback>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06375"/>
            <a:ext cx="2743200" cy="4387851"/>
          </a:xfrm>
        </p:spPr>
        <p:txBody>
          <a:bodyPr vert="eaVert"/>
          <a:lstStyle/>
          <a:p>
            <a:r>
              <a:rPr kumimoji="1" lang="zh-CN" altLang="en-US"/>
              <a:t>单击此处编辑母版标题样式</a:t>
            </a:r>
          </a:p>
        </p:txBody>
      </p:sp>
      <p:sp>
        <p:nvSpPr>
          <p:cNvPr id="3" name="竖排文本占位符 2"/>
          <p:cNvSpPr>
            <a:spLocks noGrp="1"/>
          </p:cNvSpPr>
          <p:nvPr>
            <p:ph type="body" orient="vert" idx="1"/>
          </p:nvPr>
        </p:nvSpPr>
        <p:spPr>
          <a:xfrm>
            <a:off x="609600" y="206375"/>
            <a:ext cx="8026400" cy="4387851"/>
          </a:xfrm>
        </p:spPr>
        <p:txBody>
          <a:bodyPr vert="eaVert"/>
          <a:lstStyle/>
          <a:p>
            <a:pPr lvl="0"/>
            <a:r>
              <a:rPr kumimoji="1" lang="zh-CN" altLang="en-US"/>
              <a:t>单击此处编辑母版文本样式</a:t>
            </a:r>
          </a:p>
          <a:p>
            <a:pPr lvl="1"/>
            <a:r>
              <a:rPr kumimoji="1" lang="zh-CN" altLang="en-US"/>
              <a:t>第二级</a:t>
            </a:r>
          </a:p>
          <a:p>
            <a:pPr lvl="2"/>
            <a:r>
              <a:rPr kumimoji="1" lang="zh-CN" altLang="en-US"/>
              <a:t>第三级</a:t>
            </a:r>
          </a:p>
          <a:p>
            <a:pPr lvl="3"/>
            <a:r>
              <a:rPr kumimoji="1" lang="zh-CN" altLang="en-US"/>
              <a:t>第四级</a:t>
            </a:r>
          </a:p>
          <a:p>
            <a:pPr lvl="4"/>
            <a:r>
              <a:rPr kumimoji="1" lang="zh-CN" altLang="en-US"/>
              <a:t>第五级</a:t>
            </a:r>
          </a:p>
        </p:txBody>
      </p:sp>
      <p:sp>
        <p:nvSpPr>
          <p:cNvPr id="4" name="日期占位符 3"/>
          <p:cNvSpPr>
            <a:spLocks noGrp="1"/>
          </p:cNvSpPr>
          <p:nvPr>
            <p:ph type="dt" sz="half" idx="10"/>
          </p:nvPr>
        </p:nvSpPr>
        <p:spPr/>
        <p:txBody>
          <a:bodyPr/>
          <a:lstStyle/>
          <a:p>
            <a:fld id="{403991EF-8529-D44C-B83E-99CC19731065}" type="datetimeFigureOut">
              <a:rPr kumimoji="1" lang="zh-CN" altLang="en-US" smtClean="0">
                <a:solidFill>
                  <a:prstClr val="black">
                    <a:tint val="75000"/>
                  </a:prstClr>
                </a:solidFill>
                <a:latin typeface="Century Gothic"/>
                <a:ea typeface="微软雅黑"/>
              </a:rPr>
              <a:pPr/>
              <a:t>2018/2/6</a:t>
            </a:fld>
            <a:endParaRPr kumimoji="1" lang="zh-CN" altLang="en-US">
              <a:solidFill>
                <a:prstClr val="black">
                  <a:tint val="75000"/>
                </a:prstClr>
              </a:solidFill>
              <a:latin typeface="Century Gothic"/>
              <a:ea typeface="微软雅黑"/>
            </a:endParaRPr>
          </a:p>
        </p:txBody>
      </p:sp>
      <p:sp>
        <p:nvSpPr>
          <p:cNvPr id="5" name="页脚占位符 4"/>
          <p:cNvSpPr>
            <a:spLocks noGrp="1"/>
          </p:cNvSpPr>
          <p:nvPr>
            <p:ph type="ftr" sz="quarter" idx="11"/>
          </p:nvPr>
        </p:nvSpPr>
        <p:spPr/>
        <p:txBody>
          <a:bodyPr/>
          <a:lstStyle/>
          <a:p>
            <a:endParaRPr kumimoji="1" lang="zh-CN" altLang="en-US">
              <a:solidFill>
                <a:prstClr val="black">
                  <a:tint val="75000"/>
                </a:prstClr>
              </a:solidFill>
              <a:latin typeface="Century Gothic"/>
              <a:ea typeface="微软雅黑"/>
            </a:endParaRPr>
          </a:p>
        </p:txBody>
      </p:sp>
      <p:sp>
        <p:nvSpPr>
          <p:cNvPr id="6" name="幻灯片编号占位符 5"/>
          <p:cNvSpPr>
            <a:spLocks noGrp="1"/>
          </p:cNvSpPr>
          <p:nvPr>
            <p:ph type="sldNum" sz="quarter" idx="12"/>
          </p:nvPr>
        </p:nvSpPr>
        <p:spPr/>
        <p:txBody>
          <a:bodyPr/>
          <a:lstStyle/>
          <a:p>
            <a:fld id="{1EBCCA98-5836-6F4B-9A1A-CDA2FA233A74}" type="slidenum">
              <a:rPr kumimoji="1" lang="zh-CN" altLang="en-US" smtClean="0">
                <a:solidFill>
                  <a:prstClr val="black">
                    <a:tint val="75000"/>
                  </a:prstClr>
                </a:solidFill>
                <a:latin typeface="Century Gothic"/>
                <a:ea typeface="微软雅黑"/>
              </a:rPr>
              <a:pPr/>
              <a:t>‹#›</a:t>
            </a:fld>
            <a:endParaRPr kumimoji="1" lang="zh-CN" altLang="en-US">
              <a:solidFill>
                <a:prstClr val="black">
                  <a:tint val="75000"/>
                </a:prstClr>
              </a:solidFill>
              <a:latin typeface="Century Gothic"/>
              <a:ea typeface="微软雅黑"/>
            </a:endParaRPr>
          </a:p>
        </p:txBody>
      </p:sp>
    </p:spTree>
    <p:extLst>
      <p:ext uri="{BB962C8B-B14F-4D97-AF65-F5344CB8AC3E}">
        <p14:creationId xmlns="" xmlns:p14="http://schemas.microsoft.com/office/powerpoint/2010/main" val="1667123118"/>
      </p:ext>
    </p:extLst>
  </p:cSld>
  <p:clrMapOvr>
    <a:masterClrMapping/>
  </p:clrMapOvr>
  <mc:AlternateContent xmlns:mc="http://schemas.openxmlformats.org/markup-compatibility/2006">
    <mc:Choice xmlns="" xmlns:p14="http://schemas.microsoft.com/office/powerpoint/2010/main" Requires="p14">
      <p:transition p14:dur="10"/>
    </mc:Choice>
    <mc:Fallback>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标题幻灯片">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 xmlns:p14="http://schemas.microsoft.com/office/powerpoint/2010/main" val="3769993703"/>
      </p:ext>
    </p:extLst>
  </p:cSld>
  <p:clrMapOvr>
    <a:masterClrMapping/>
  </p:clrMapOvr>
  <mc:AlternateContent xmlns:mc="http://schemas.openxmlformats.org/markup-compatibility/2006">
    <mc:Choice xmlns="" xmlns:p14="http://schemas.microsoft.com/office/powerpoint/2010/main" Requires="p14">
      <p:transition p14:dur="10"/>
    </mc:Choice>
    <mc:Fallback>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4_标题幻灯片">
    <p:bg>
      <p:bgPr>
        <a:blipFill rotWithShape="1">
          <a:blip r:embed="rId2"/>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 xmlns:p14="http://schemas.microsoft.com/office/powerpoint/2010/main" val="195430927"/>
      </p:ext>
    </p:extLst>
  </p:cSld>
  <p:clrMapOvr>
    <a:masterClrMapping/>
  </p:clrMapOvr>
  <mc:AlternateContent xmlns:mc="http://schemas.openxmlformats.org/markup-compatibility/2006">
    <mc:Choice xmlns="" xmlns:p14="http://schemas.microsoft.com/office/powerpoint/2010/main" Requires="p14">
      <p:transition p14:dur="10"/>
    </mc:Choice>
    <mc:Fallback>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type="blank" preserve="1">
  <p:cSld name="空白">
    <p:bg>
      <p:bgPr>
        <a:solidFill>
          <a:srgbClr val="82D640"/>
        </a:solidFill>
        <a:effectLst/>
      </p:bgPr>
    </p:bg>
    <p:spTree>
      <p:nvGrpSpPr>
        <p:cNvPr id="1" name=""/>
        <p:cNvGrpSpPr/>
        <p:nvPr/>
      </p:nvGrpSpPr>
      <p:grpSpPr>
        <a:xfrm>
          <a:off x="0" y="0"/>
          <a:ext cx="0" cy="0"/>
          <a:chOff x="0" y="0"/>
          <a:chExt cx="0" cy="0"/>
        </a:xfrm>
      </p:grpSpPr>
    </p:spTree>
    <p:extLst>
      <p:ext uri="{BB962C8B-B14F-4D97-AF65-F5344CB8AC3E}">
        <p14:creationId xmlns="" xmlns:p14="http://schemas.microsoft.com/office/powerpoint/2010/main" val="2141466168"/>
      </p:ext>
    </p:extLst>
  </p:cSld>
  <p:clrMapOvr>
    <a:masterClrMapping/>
  </p:clrMapOvr>
  <mc:AlternateContent xmlns:mc="http://schemas.openxmlformats.org/markup-compatibility/2006">
    <mc:Choice xmlns="" xmlns:p14="http://schemas.microsoft.com/office/powerpoint/2010/main" Requires="p14">
      <p:transition p14:dur="10"/>
    </mc:Choice>
    <mc:Fallback>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自定义版式">
    <p:spTree>
      <p:nvGrpSpPr>
        <p:cNvPr id="1" name=""/>
        <p:cNvGrpSpPr/>
        <p:nvPr/>
      </p:nvGrpSpPr>
      <p:grpSpPr>
        <a:xfrm>
          <a:off x="0" y="0"/>
          <a:ext cx="0" cy="0"/>
          <a:chOff x="0" y="0"/>
          <a:chExt cx="0" cy="0"/>
        </a:xfrm>
      </p:grpSpPr>
      <p:pic>
        <p:nvPicPr>
          <p:cNvPr id="2" name="图片 1"/>
          <p:cNvPicPr>
            <a:picLocks noChangeAspect="1"/>
          </p:cNvPicPr>
          <p:nvPr userDrawn="1"/>
        </p:nvPicPr>
        <p:blipFill rotWithShape="1">
          <a:blip r:embed="rId2">
            <a:extLst>
              <a:ext uri="{BEBA8EAE-BF5A-486C-A8C5-ECC9F3942E4B}">
                <a14:imgProps xmlns="" xmlns:a14="http://schemas.microsoft.com/office/drawing/2010/main">
                  <a14:imgLayer r:embed="rId3">
                    <a14:imgEffect>
                      <a14:artisticBlur/>
                    </a14:imgEffect>
                  </a14:imgLayer>
                </a14:imgProps>
              </a:ext>
              <a:ext uri="{28A0092B-C50C-407E-A947-70E740481C1C}">
                <a14:useLocalDpi xmlns="" xmlns:a14="http://schemas.microsoft.com/office/drawing/2010/main" val="0"/>
              </a:ext>
            </a:extLst>
          </a:blip>
          <a:srcRect b="10038"/>
          <a:stretch/>
        </p:blipFill>
        <p:spPr>
          <a:xfrm>
            <a:off x="0" y="-1"/>
            <a:ext cx="12223464" cy="6872749"/>
          </a:xfrm>
          <a:prstGeom prst="rect">
            <a:avLst/>
          </a:prstGeom>
        </p:spPr>
      </p:pic>
    </p:spTree>
    <p:extLst>
      <p:ext uri="{BB962C8B-B14F-4D97-AF65-F5344CB8AC3E}">
        <p14:creationId xmlns="" xmlns:p14="http://schemas.microsoft.com/office/powerpoint/2010/main" val="2242091799"/>
      </p:ext>
    </p:extLst>
  </p:cSld>
  <p:clrMapOvr>
    <a:masterClrMapping/>
  </p:clrMapOvr>
  <mc:AlternateContent xmlns:mc="http://schemas.openxmlformats.org/markup-compatibility/2006">
    <mc:Choice xmlns="" xmlns:p14="http://schemas.microsoft.com/office/powerpoint/2010/main" Requires="p14">
      <p:transition p14:dur="10"/>
    </mc:Choice>
    <mc:Fallback>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1_标题幻灯片">
    <p:bg>
      <p:bgPr>
        <a:solidFill>
          <a:srgbClr val="21A23E"/>
        </a:solidFill>
        <a:effectLst/>
      </p:bgPr>
    </p:bg>
    <p:spTree>
      <p:nvGrpSpPr>
        <p:cNvPr id="1" name=""/>
        <p:cNvGrpSpPr/>
        <p:nvPr/>
      </p:nvGrpSpPr>
      <p:grpSpPr>
        <a:xfrm>
          <a:off x="0" y="0"/>
          <a:ext cx="0" cy="0"/>
          <a:chOff x="0" y="0"/>
          <a:chExt cx="0" cy="0"/>
        </a:xfrm>
      </p:grpSpPr>
    </p:spTree>
    <p:extLst>
      <p:ext uri="{BB962C8B-B14F-4D97-AF65-F5344CB8AC3E}">
        <p14:creationId xmlns="" xmlns:p14="http://schemas.microsoft.com/office/powerpoint/2010/main" val="1836346245"/>
      </p:ext>
    </p:extLst>
  </p:cSld>
  <p:clrMapOvr>
    <a:masterClrMapping/>
  </p:clrMapOvr>
  <mc:AlternateContent xmlns:mc="http://schemas.openxmlformats.org/markup-compatibility/2006">
    <mc:Choice xmlns="" xmlns:p14="http://schemas.microsoft.com/office/powerpoint/2010/main" Requires="p14">
      <p:transition p14:dur="10"/>
    </mc:Choice>
    <mc:Fallback>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type="blank" preserve="1">
  <p:cSld name="1_空白">
    <p:bg>
      <p:bgPr>
        <a:solidFill>
          <a:srgbClr val="F9FF2E"/>
        </a:solidFill>
        <a:effectLst/>
      </p:bgPr>
    </p:bg>
    <p:spTree>
      <p:nvGrpSpPr>
        <p:cNvPr id="1" name=""/>
        <p:cNvGrpSpPr/>
        <p:nvPr/>
      </p:nvGrpSpPr>
      <p:grpSpPr>
        <a:xfrm>
          <a:off x="0" y="0"/>
          <a:ext cx="0" cy="0"/>
          <a:chOff x="0" y="0"/>
          <a:chExt cx="0" cy="0"/>
        </a:xfrm>
      </p:grpSpPr>
    </p:spTree>
    <p:extLst>
      <p:ext uri="{BB962C8B-B14F-4D97-AF65-F5344CB8AC3E}">
        <p14:creationId xmlns="" xmlns:p14="http://schemas.microsoft.com/office/powerpoint/2010/main" val="3211683942"/>
      </p:ext>
    </p:extLst>
  </p:cSld>
  <p:clrMapOvr>
    <a:masterClrMapping/>
  </p:clrMapOvr>
  <mc:AlternateContent xmlns:mc="http://schemas.openxmlformats.org/markup-compatibility/2006">
    <mc:Choice xmlns="" xmlns:p14="http://schemas.microsoft.com/office/powerpoint/2010/main" Requires="p14">
      <p:transition p14:dur="10"/>
    </mc:Choice>
    <mc:Fallback>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BECD0E68-991F-4E7D-A7E8-880A0EB39F25}" type="datetimeFigureOut">
              <a:rPr lang="zh-CN" altLang="en-US" smtClean="0">
                <a:solidFill>
                  <a:prstClr val="black">
                    <a:tint val="75000"/>
                  </a:prstClr>
                </a:solidFill>
              </a:rPr>
              <a:pPr/>
              <a:t>2018/2/6</a:t>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561C8954-404D-48F2-801A-8F5F70B1DAC0}"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 xmlns:p14="http://schemas.microsoft.com/office/powerpoint/2010/main" val="44698197"/>
      </p:ext>
    </p:extLst>
  </p:cSld>
  <p:clrMapOvr>
    <a:masterClrMapping/>
  </p:clrMapOvr>
  <mc:AlternateContent xmlns:mc="http://schemas.openxmlformats.org/markup-compatibility/2006">
    <mc:Choice xmlns="" xmlns:p14="http://schemas.microsoft.com/office/powerpoint/2010/main" Requires="p14">
      <p:transition p14:dur="10"/>
    </mc:Choice>
    <mc:Fallback>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1_自定义版式">
    <p:bg>
      <p:bgPr>
        <a:solidFill>
          <a:srgbClr val="175562"/>
        </a:solidFill>
        <a:effectLst/>
      </p:bgPr>
    </p:bg>
    <p:spTree>
      <p:nvGrpSpPr>
        <p:cNvPr id="1" name=""/>
        <p:cNvGrpSpPr/>
        <p:nvPr/>
      </p:nvGrpSpPr>
      <p:grpSpPr>
        <a:xfrm>
          <a:off x="0" y="0"/>
          <a:ext cx="0" cy="0"/>
          <a:chOff x="0" y="0"/>
          <a:chExt cx="0" cy="0"/>
        </a:xfrm>
      </p:grpSpPr>
    </p:spTree>
    <p:extLst>
      <p:ext uri="{BB962C8B-B14F-4D97-AF65-F5344CB8AC3E}">
        <p14:creationId xmlns="" xmlns:p14="http://schemas.microsoft.com/office/powerpoint/2010/main" val="1369139902"/>
      </p:ext>
    </p:extLst>
  </p:cSld>
  <p:clrMapOvr>
    <a:masterClrMapping/>
  </p:clrMapOvr>
  <mc:AlternateContent xmlns:mc="http://schemas.openxmlformats.org/markup-compatibility/2006">
    <mc:Choice xmlns="" xmlns:p14="http://schemas.microsoft.com/office/powerpoint/2010/main" Requires="p14">
      <p:transition p14:dur="10"/>
    </mc:Choice>
    <mc:Fallback>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2_标题幻灯片">
    <p:bg>
      <p:bgPr>
        <a:solidFill>
          <a:srgbClr val="FCA826"/>
        </a:solidFill>
        <a:effectLst/>
      </p:bgPr>
    </p:bg>
    <p:spTree>
      <p:nvGrpSpPr>
        <p:cNvPr id="1" name=""/>
        <p:cNvGrpSpPr/>
        <p:nvPr/>
      </p:nvGrpSpPr>
      <p:grpSpPr>
        <a:xfrm>
          <a:off x="0" y="0"/>
          <a:ext cx="0" cy="0"/>
          <a:chOff x="0" y="0"/>
          <a:chExt cx="0" cy="0"/>
        </a:xfrm>
      </p:grpSpPr>
    </p:spTree>
    <p:extLst>
      <p:ext uri="{BB962C8B-B14F-4D97-AF65-F5344CB8AC3E}">
        <p14:creationId xmlns="" xmlns:p14="http://schemas.microsoft.com/office/powerpoint/2010/main" val="91884552"/>
      </p:ext>
    </p:extLst>
  </p:cSld>
  <p:clrMapOvr>
    <a:masterClrMapping/>
  </p:clrMapOvr>
  <mc:AlternateContent xmlns:mc="http://schemas.openxmlformats.org/markup-compatibility/2006">
    <mc:Choice xmlns="" xmlns:p14="http://schemas.microsoft.com/office/powerpoint/2010/main" Requires="p14">
      <p:transition p14:dur="10"/>
    </mc:Choice>
    <mc:Fallback>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2_空白">
    <p:bg>
      <p:bgPr>
        <a:solidFill>
          <a:srgbClr val="2F7950"/>
        </a:solidFill>
        <a:effectLst/>
      </p:bgPr>
    </p:bg>
    <p:spTree>
      <p:nvGrpSpPr>
        <p:cNvPr id="1" name=""/>
        <p:cNvGrpSpPr/>
        <p:nvPr/>
      </p:nvGrpSpPr>
      <p:grpSpPr>
        <a:xfrm>
          <a:off x="0" y="0"/>
          <a:ext cx="0" cy="0"/>
          <a:chOff x="0" y="0"/>
          <a:chExt cx="0" cy="0"/>
        </a:xfrm>
      </p:grpSpPr>
    </p:spTree>
    <p:extLst>
      <p:ext uri="{BB962C8B-B14F-4D97-AF65-F5344CB8AC3E}">
        <p14:creationId xmlns="" xmlns:p14="http://schemas.microsoft.com/office/powerpoint/2010/main" val="4097027834"/>
      </p:ext>
    </p:extLst>
  </p:cSld>
  <p:clrMapOvr>
    <a:masterClrMapping/>
  </p:clrMapOvr>
  <mc:AlternateContent xmlns:mc="http://schemas.openxmlformats.org/markup-compatibility/2006">
    <mc:Choice xmlns="" xmlns:p14="http://schemas.microsoft.com/office/powerpoint/2010/main" Requires="p14">
      <p:transition p14:dur="10"/>
    </mc:Choice>
    <mc:Fallback>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2_自定义版式">
    <p:bg>
      <p:bgPr>
        <a:solidFill>
          <a:srgbClr val="15629C"/>
        </a:solidFill>
        <a:effectLst/>
      </p:bgPr>
    </p:bg>
    <p:spTree>
      <p:nvGrpSpPr>
        <p:cNvPr id="1" name=""/>
        <p:cNvGrpSpPr/>
        <p:nvPr/>
      </p:nvGrpSpPr>
      <p:grpSpPr>
        <a:xfrm>
          <a:off x="0" y="0"/>
          <a:ext cx="0" cy="0"/>
          <a:chOff x="0" y="0"/>
          <a:chExt cx="0" cy="0"/>
        </a:xfrm>
      </p:grpSpPr>
    </p:spTree>
    <p:extLst>
      <p:ext uri="{BB962C8B-B14F-4D97-AF65-F5344CB8AC3E}">
        <p14:creationId xmlns="" xmlns:p14="http://schemas.microsoft.com/office/powerpoint/2010/main" val="3433270312"/>
      </p:ext>
    </p:extLst>
  </p:cSld>
  <p:clrMapOvr>
    <a:masterClrMapping/>
  </p:clrMapOvr>
  <mc:AlternateContent xmlns:mc="http://schemas.openxmlformats.org/markup-compatibility/2006">
    <mc:Choice xmlns="" xmlns:p14="http://schemas.microsoft.com/office/powerpoint/2010/main" Requires="p14">
      <p:transition p14:dur="10"/>
    </mc:Choice>
    <mc:Fallback>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3_标题幻灯片">
    <p:bg>
      <p:bgPr>
        <a:solidFill>
          <a:srgbClr val="FDCC56"/>
        </a:solidFill>
        <a:effectLst/>
      </p:bgPr>
    </p:bg>
    <p:spTree>
      <p:nvGrpSpPr>
        <p:cNvPr id="1" name=""/>
        <p:cNvGrpSpPr/>
        <p:nvPr/>
      </p:nvGrpSpPr>
      <p:grpSpPr>
        <a:xfrm>
          <a:off x="0" y="0"/>
          <a:ext cx="0" cy="0"/>
          <a:chOff x="0" y="0"/>
          <a:chExt cx="0" cy="0"/>
        </a:xfrm>
      </p:grpSpPr>
    </p:spTree>
    <p:extLst>
      <p:ext uri="{BB962C8B-B14F-4D97-AF65-F5344CB8AC3E}">
        <p14:creationId xmlns="" xmlns:p14="http://schemas.microsoft.com/office/powerpoint/2010/main" val="106902481"/>
      </p:ext>
    </p:extLst>
  </p:cSld>
  <p:clrMapOvr>
    <a:masterClrMapping/>
  </p:clrMapOvr>
  <mc:AlternateContent xmlns:mc="http://schemas.openxmlformats.org/markup-compatibility/2006">
    <mc:Choice xmlns="" xmlns:p14="http://schemas.microsoft.com/office/powerpoint/2010/main" Requires="p14">
      <p:transition p14:dur="10"/>
    </mc:Choice>
    <mc:Fallback>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type="blank" preserve="1">
  <p:cSld name="3_空白">
    <p:bg>
      <p:bgPr>
        <a:solidFill>
          <a:srgbClr val="404040"/>
        </a:solidFill>
        <a:effectLst/>
      </p:bgPr>
    </p:bg>
    <p:spTree>
      <p:nvGrpSpPr>
        <p:cNvPr id="1" name=""/>
        <p:cNvGrpSpPr/>
        <p:nvPr/>
      </p:nvGrpSpPr>
      <p:grpSpPr>
        <a:xfrm>
          <a:off x="0" y="0"/>
          <a:ext cx="0" cy="0"/>
          <a:chOff x="0" y="0"/>
          <a:chExt cx="0" cy="0"/>
        </a:xfrm>
      </p:grpSpPr>
    </p:spTree>
    <p:extLst>
      <p:ext uri="{BB962C8B-B14F-4D97-AF65-F5344CB8AC3E}">
        <p14:creationId xmlns="" xmlns:p14="http://schemas.microsoft.com/office/powerpoint/2010/main" val="565054066"/>
      </p:ext>
    </p:extLst>
  </p:cSld>
  <p:clrMapOvr>
    <a:masterClrMapping/>
  </p:clrMapOvr>
  <mc:AlternateContent xmlns:mc="http://schemas.openxmlformats.org/markup-compatibility/2006">
    <mc:Choice xmlns="" xmlns:p14="http://schemas.microsoft.com/office/powerpoint/2010/main" Requires="p14">
      <p:transition p14:dur="10"/>
    </mc:Choice>
    <mc:Fallback>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6"/>
            <a:ext cx="10363200" cy="1470025"/>
          </a:xfrm>
        </p:spPr>
        <p:txBody>
          <a:bodyPr/>
          <a:lstStyle/>
          <a:p>
            <a:r>
              <a:rPr kumimoji="1"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kumimoji="1" lang="zh-CN" altLang="en-US"/>
              <a:t>单击此处编辑母版副标题样式</a:t>
            </a:r>
          </a:p>
        </p:txBody>
      </p:sp>
      <p:sp>
        <p:nvSpPr>
          <p:cNvPr id="4" name="日期占位符 3"/>
          <p:cNvSpPr>
            <a:spLocks noGrp="1"/>
          </p:cNvSpPr>
          <p:nvPr>
            <p:ph type="dt" sz="half" idx="10"/>
          </p:nvPr>
        </p:nvSpPr>
        <p:spPr/>
        <p:txBody>
          <a:bodyPr/>
          <a:lstStyle/>
          <a:p>
            <a:fld id="{403991EF-8529-D44C-B83E-99CC19731065}" type="datetimeFigureOut">
              <a:rPr kumimoji="1" lang="zh-CN" altLang="en-US" smtClean="0">
                <a:solidFill>
                  <a:prstClr val="black">
                    <a:tint val="75000"/>
                  </a:prstClr>
                </a:solidFill>
                <a:latin typeface="Century Gothic"/>
                <a:ea typeface="微软雅黑"/>
              </a:rPr>
              <a:pPr/>
              <a:t>2018/2/6</a:t>
            </a:fld>
            <a:endParaRPr kumimoji="1" lang="zh-CN" altLang="en-US">
              <a:solidFill>
                <a:prstClr val="black">
                  <a:tint val="75000"/>
                </a:prstClr>
              </a:solidFill>
              <a:latin typeface="Century Gothic"/>
              <a:ea typeface="微软雅黑"/>
            </a:endParaRPr>
          </a:p>
        </p:txBody>
      </p:sp>
      <p:sp>
        <p:nvSpPr>
          <p:cNvPr id="5" name="页脚占位符 4"/>
          <p:cNvSpPr>
            <a:spLocks noGrp="1"/>
          </p:cNvSpPr>
          <p:nvPr>
            <p:ph type="ftr" sz="quarter" idx="11"/>
          </p:nvPr>
        </p:nvSpPr>
        <p:spPr/>
        <p:txBody>
          <a:bodyPr/>
          <a:lstStyle/>
          <a:p>
            <a:endParaRPr kumimoji="1" lang="zh-CN" altLang="en-US">
              <a:solidFill>
                <a:prstClr val="black">
                  <a:tint val="75000"/>
                </a:prstClr>
              </a:solidFill>
              <a:latin typeface="Century Gothic"/>
              <a:ea typeface="微软雅黑"/>
            </a:endParaRPr>
          </a:p>
        </p:txBody>
      </p:sp>
      <p:sp>
        <p:nvSpPr>
          <p:cNvPr id="6" name="幻灯片编号占位符 5"/>
          <p:cNvSpPr>
            <a:spLocks noGrp="1"/>
          </p:cNvSpPr>
          <p:nvPr>
            <p:ph type="sldNum" sz="quarter" idx="12"/>
          </p:nvPr>
        </p:nvSpPr>
        <p:spPr/>
        <p:txBody>
          <a:bodyPr/>
          <a:lstStyle/>
          <a:p>
            <a:fld id="{1EBCCA98-5836-6F4B-9A1A-CDA2FA233A74}" type="slidenum">
              <a:rPr kumimoji="1" lang="zh-CN" altLang="en-US" smtClean="0">
                <a:solidFill>
                  <a:prstClr val="black">
                    <a:tint val="75000"/>
                  </a:prstClr>
                </a:solidFill>
                <a:latin typeface="Century Gothic"/>
                <a:ea typeface="微软雅黑"/>
              </a:rPr>
              <a:pPr/>
              <a:t>‹#›</a:t>
            </a:fld>
            <a:endParaRPr kumimoji="1" lang="zh-CN" altLang="en-US">
              <a:solidFill>
                <a:prstClr val="black">
                  <a:tint val="75000"/>
                </a:prstClr>
              </a:solidFill>
              <a:latin typeface="Century Gothic"/>
              <a:ea typeface="微软雅黑"/>
            </a:endParaRPr>
          </a:p>
        </p:txBody>
      </p:sp>
    </p:spTree>
    <p:extLst>
      <p:ext uri="{BB962C8B-B14F-4D97-AF65-F5344CB8AC3E}">
        <p14:creationId xmlns="" xmlns:p14="http://schemas.microsoft.com/office/powerpoint/2010/main" val="650917461"/>
      </p:ext>
    </p:extLst>
  </p:cSld>
  <p:clrMapOvr>
    <a:masterClrMapping/>
  </p:clrMapOvr>
  <mc:AlternateContent xmlns:mc="http://schemas.openxmlformats.org/markup-compatibility/2006">
    <mc:Choice xmlns="" xmlns:p14="http://schemas.microsoft.com/office/powerpoint/2010/main" Requires="p14">
      <p:transition p14:dur="10"/>
    </mc:Choice>
    <mc:Fallback>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内容占位符 2"/>
          <p:cNvSpPr>
            <a:spLocks noGrp="1"/>
          </p:cNvSpPr>
          <p:nvPr>
            <p:ph idx="1"/>
          </p:nvPr>
        </p:nvSpPr>
        <p:spPr/>
        <p:txBody>
          <a:bodyPr/>
          <a:lstStyle/>
          <a:p>
            <a:pPr lvl="0"/>
            <a:r>
              <a:rPr kumimoji="1" lang="zh-CN" altLang="en-US"/>
              <a:t>单击此处编辑母版文本样式</a:t>
            </a:r>
          </a:p>
          <a:p>
            <a:pPr lvl="1"/>
            <a:r>
              <a:rPr kumimoji="1" lang="zh-CN" altLang="en-US"/>
              <a:t>第二级</a:t>
            </a:r>
          </a:p>
          <a:p>
            <a:pPr lvl="2"/>
            <a:r>
              <a:rPr kumimoji="1" lang="zh-CN" altLang="en-US"/>
              <a:t>第三级</a:t>
            </a:r>
          </a:p>
          <a:p>
            <a:pPr lvl="3"/>
            <a:r>
              <a:rPr kumimoji="1" lang="zh-CN" altLang="en-US"/>
              <a:t>第四级</a:t>
            </a:r>
          </a:p>
          <a:p>
            <a:pPr lvl="4"/>
            <a:r>
              <a:rPr kumimoji="1" lang="zh-CN" altLang="en-US"/>
              <a:t>第五级</a:t>
            </a:r>
          </a:p>
        </p:txBody>
      </p:sp>
      <p:sp>
        <p:nvSpPr>
          <p:cNvPr id="4" name="日期占位符 3"/>
          <p:cNvSpPr>
            <a:spLocks noGrp="1"/>
          </p:cNvSpPr>
          <p:nvPr>
            <p:ph type="dt" sz="half" idx="10"/>
          </p:nvPr>
        </p:nvSpPr>
        <p:spPr/>
        <p:txBody>
          <a:bodyPr/>
          <a:lstStyle/>
          <a:p>
            <a:fld id="{403991EF-8529-D44C-B83E-99CC19731065}" type="datetimeFigureOut">
              <a:rPr kumimoji="1" lang="zh-CN" altLang="en-US" smtClean="0">
                <a:solidFill>
                  <a:prstClr val="black">
                    <a:tint val="75000"/>
                  </a:prstClr>
                </a:solidFill>
                <a:latin typeface="Century Gothic"/>
                <a:ea typeface="微软雅黑"/>
              </a:rPr>
              <a:pPr/>
              <a:t>2018/2/6</a:t>
            </a:fld>
            <a:endParaRPr kumimoji="1" lang="zh-CN" altLang="en-US">
              <a:solidFill>
                <a:prstClr val="black">
                  <a:tint val="75000"/>
                </a:prstClr>
              </a:solidFill>
              <a:latin typeface="Century Gothic"/>
              <a:ea typeface="微软雅黑"/>
            </a:endParaRPr>
          </a:p>
        </p:txBody>
      </p:sp>
      <p:sp>
        <p:nvSpPr>
          <p:cNvPr id="5" name="页脚占位符 4"/>
          <p:cNvSpPr>
            <a:spLocks noGrp="1"/>
          </p:cNvSpPr>
          <p:nvPr>
            <p:ph type="ftr" sz="quarter" idx="11"/>
          </p:nvPr>
        </p:nvSpPr>
        <p:spPr/>
        <p:txBody>
          <a:bodyPr/>
          <a:lstStyle/>
          <a:p>
            <a:endParaRPr kumimoji="1" lang="zh-CN" altLang="en-US">
              <a:solidFill>
                <a:prstClr val="black">
                  <a:tint val="75000"/>
                </a:prstClr>
              </a:solidFill>
              <a:latin typeface="Century Gothic"/>
              <a:ea typeface="微软雅黑"/>
            </a:endParaRPr>
          </a:p>
        </p:txBody>
      </p:sp>
      <p:sp>
        <p:nvSpPr>
          <p:cNvPr id="6" name="幻灯片编号占位符 5"/>
          <p:cNvSpPr>
            <a:spLocks noGrp="1"/>
          </p:cNvSpPr>
          <p:nvPr>
            <p:ph type="sldNum" sz="quarter" idx="12"/>
          </p:nvPr>
        </p:nvSpPr>
        <p:spPr/>
        <p:txBody>
          <a:bodyPr/>
          <a:lstStyle/>
          <a:p>
            <a:fld id="{1EBCCA98-5836-6F4B-9A1A-CDA2FA233A74}" type="slidenum">
              <a:rPr kumimoji="1" lang="zh-CN" altLang="en-US" smtClean="0">
                <a:solidFill>
                  <a:prstClr val="black">
                    <a:tint val="75000"/>
                  </a:prstClr>
                </a:solidFill>
                <a:latin typeface="Century Gothic"/>
                <a:ea typeface="微软雅黑"/>
              </a:rPr>
              <a:pPr/>
              <a:t>‹#›</a:t>
            </a:fld>
            <a:endParaRPr kumimoji="1" lang="zh-CN" altLang="en-US">
              <a:solidFill>
                <a:prstClr val="black">
                  <a:tint val="75000"/>
                </a:prstClr>
              </a:solidFill>
              <a:latin typeface="Century Gothic"/>
              <a:ea typeface="微软雅黑"/>
            </a:endParaRPr>
          </a:p>
        </p:txBody>
      </p:sp>
    </p:spTree>
    <p:extLst>
      <p:ext uri="{BB962C8B-B14F-4D97-AF65-F5344CB8AC3E}">
        <p14:creationId xmlns="" xmlns:p14="http://schemas.microsoft.com/office/powerpoint/2010/main" val="441102686"/>
      </p:ext>
    </p:extLst>
  </p:cSld>
  <p:clrMapOvr>
    <a:masterClrMapping/>
  </p:clrMapOvr>
  <mc:AlternateContent xmlns:mc="http://schemas.openxmlformats.org/markup-compatibility/2006">
    <mc:Choice xmlns="" xmlns:p14="http://schemas.microsoft.com/office/powerpoint/2010/main" Requires="p14">
      <p:transition p14:dur="10"/>
    </mc:Choice>
    <mc:Fallback>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5333" b="1" cap="all"/>
            </a:lvl1pPr>
          </a:lstStyle>
          <a:p>
            <a:r>
              <a:rPr kumimoji="1" lang="zh-CN" altLang="en-US"/>
              <a:t>单击此处编辑母版标题样式</a:t>
            </a:r>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667">
                <a:solidFill>
                  <a:schemeClr val="tx1">
                    <a:tint val="75000"/>
                  </a:schemeClr>
                </a:solidFill>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kumimoji="1" lang="zh-CN" altLang="en-US"/>
              <a:t>单击此处编辑母版文本样式</a:t>
            </a:r>
          </a:p>
        </p:txBody>
      </p:sp>
      <p:sp>
        <p:nvSpPr>
          <p:cNvPr id="4" name="日期占位符 3"/>
          <p:cNvSpPr>
            <a:spLocks noGrp="1"/>
          </p:cNvSpPr>
          <p:nvPr>
            <p:ph type="dt" sz="half" idx="10"/>
          </p:nvPr>
        </p:nvSpPr>
        <p:spPr/>
        <p:txBody>
          <a:bodyPr/>
          <a:lstStyle/>
          <a:p>
            <a:fld id="{403991EF-8529-D44C-B83E-99CC19731065}" type="datetimeFigureOut">
              <a:rPr kumimoji="1" lang="zh-CN" altLang="en-US" smtClean="0">
                <a:solidFill>
                  <a:prstClr val="black">
                    <a:tint val="75000"/>
                  </a:prstClr>
                </a:solidFill>
                <a:latin typeface="Century Gothic"/>
                <a:ea typeface="微软雅黑"/>
              </a:rPr>
              <a:pPr/>
              <a:t>2018/2/6</a:t>
            </a:fld>
            <a:endParaRPr kumimoji="1" lang="zh-CN" altLang="en-US">
              <a:solidFill>
                <a:prstClr val="black">
                  <a:tint val="75000"/>
                </a:prstClr>
              </a:solidFill>
              <a:latin typeface="Century Gothic"/>
              <a:ea typeface="微软雅黑"/>
            </a:endParaRPr>
          </a:p>
        </p:txBody>
      </p:sp>
      <p:sp>
        <p:nvSpPr>
          <p:cNvPr id="5" name="页脚占位符 4"/>
          <p:cNvSpPr>
            <a:spLocks noGrp="1"/>
          </p:cNvSpPr>
          <p:nvPr>
            <p:ph type="ftr" sz="quarter" idx="11"/>
          </p:nvPr>
        </p:nvSpPr>
        <p:spPr/>
        <p:txBody>
          <a:bodyPr/>
          <a:lstStyle/>
          <a:p>
            <a:endParaRPr kumimoji="1" lang="zh-CN" altLang="en-US">
              <a:solidFill>
                <a:prstClr val="black">
                  <a:tint val="75000"/>
                </a:prstClr>
              </a:solidFill>
              <a:latin typeface="Century Gothic"/>
              <a:ea typeface="微软雅黑"/>
            </a:endParaRPr>
          </a:p>
        </p:txBody>
      </p:sp>
      <p:sp>
        <p:nvSpPr>
          <p:cNvPr id="6" name="幻灯片编号占位符 5"/>
          <p:cNvSpPr>
            <a:spLocks noGrp="1"/>
          </p:cNvSpPr>
          <p:nvPr>
            <p:ph type="sldNum" sz="quarter" idx="12"/>
          </p:nvPr>
        </p:nvSpPr>
        <p:spPr/>
        <p:txBody>
          <a:bodyPr/>
          <a:lstStyle/>
          <a:p>
            <a:fld id="{1EBCCA98-5836-6F4B-9A1A-CDA2FA233A74}" type="slidenum">
              <a:rPr kumimoji="1" lang="zh-CN" altLang="en-US" smtClean="0">
                <a:solidFill>
                  <a:prstClr val="black">
                    <a:tint val="75000"/>
                  </a:prstClr>
                </a:solidFill>
                <a:latin typeface="Century Gothic"/>
                <a:ea typeface="微软雅黑"/>
              </a:rPr>
              <a:pPr/>
              <a:t>‹#›</a:t>
            </a:fld>
            <a:endParaRPr kumimoji="1" lang="zh-CN" altLang="en-US">
              <a:solidFill>
                <a:prstClr val="black">
                  <a:tint val="75000"/>
                </a:prstClr>
              </a:solidFill>
              <a:latin typeface="Century Gothic"/>
              <a:ea typeface="微软雅黑"/>
            </a:endParaRPr>
          </a:p>
        </p:txBody>
      </p:sp>
    </p:spTree>
    <p:extLst>
      <p:ext uri="{BB962C8B-B14F-4D97-AF65-F5344CB8AC3E}">
        <p14:creationId xmlns="" xmlns:p14="http://schemas.microsoft.com/office/powerpoint/2010/main" val="2812641262"/>
      </p:ext>
    </p:extLst>
  </p:cSld>
  <p:clrMapOvr>
    <a:masterClrMapping/>
  </p:clrMapOvr>
  <mc:AlternateContent xmlns:mc="http://schemas.openxmlformats.org/markup-compatibility/2006">
    <mc:Choice xmlns="" xmlns:p14="http://schemas.microsoft.com/office/powerpoint/2010/main" Requires="p14">
      <p:transition p14:dur="10"/>
    </mc:Choice>
    <mc:Fallback>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内容占位符 2"/>
          <p:cNvSpPr>
            <a:spLocks noGrp="1"/>
          </p:cNvSpPr>
          <p:nvPr>
            <p:ph sz="half" idx="1"/>
          </p:nvPr>
        </p:nvSpPr>
        <p:spPr>
          <a:xfrm>
            <a:off x="609600" y="1200151"/>
            <a:ext cx="5384800" cy="3394075"/>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kumimoji="1" lang="zh-CN" altLang="en-US"/>
              <a:t>单击此处编辑母版文本样式</a:t>
            </a:r>
          </a:p>
          <a:p>
            <a:pPr lvl="1"/>
            <a:r>
              <a:rPr kumimoji="1" lang="zh-CN" altLang="en-US"/>
              <a:t>第二级</a:t>
            </a:r>
          </a:p>
          <a:p>
            <a:pPr lvl="2"/>
            <a:r>
              <a:rPr kumimoji="1" lang="zh-CN" altLang="en-US"/>
              <a:t>第三级</a:t>
            </a:r>
          </a:p>
          <a:p>
            <a:pPr lvl="3"/>
            <a:r>
              <a:rPr kumimoji="1" lang="zh-CN" altLang="en-US"/>
              <a:t>第四级</a:t>
            </a:r>
          </a:p>
          <a:p>
            <a:pPr lvl="4"/>
            <a:r>
              <a:rPr kumimoji="1" lang="zh-CN" altLang="en-US"/>
              <a:t>第五级</a:t>
            </a:r>
          </a:p>
        </p:txBody>
      </p:sp>
      <p:sp>
        <p:nvSpPr>
          <p:cNvPr id="4" name="内容占位符 3"/>
          <p:cNvSpPr>
            <a:spLocks noGrp="1"/>
          </p:cNvSpPr>
          <p:nvPr>
            <p:ph sz="half" idx="2"/>
          </p:nvPr>
        </p:nvSpPr>
        <p:spPr>
          <a:xfrm>
            <a:off x="6197600" y="1200151"/>
            <a:ext cx="5384800" cy="3394075"/>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kumimoji="1" lang="zh-CN" altLang="en-US"/>
              <a:t>单击此处编辑母版文本样式</a:t>
            </a:r>
          </a:p>
          <a:p>
            <a:pPr lvl="1"/>
            <a:r>
              <a:rPr kumimoji="1" lang="zh-CN" altLang="en-US"/>
              <a:t>第二级</a:t>
            </a:r>
          </a:p>
          <a:p>
            <a:pPr lvl="2"/>
            <a:r>
              <a:rPr kumimoji="1" lang="zh-CN" altLang="en-US"/>
              <a:t>第三级</a:t>
            </a:r>
          </a:p>
          <a:p>
            <a:pPr lvl="3"/>
            <a:r>
              <a:rPr kumimoji="1" lang="zh-CN" altLang="en-US"/>
              <a:t>第四级</a:t>
            </a:r>
          </a:p>
          <a:p>
            <a:pPr lvl="4"/>
            <a:r>
              <a:rPr kumimoji="1" lang="zh-CN" altLang="en-US"/>
              <a:t>第五级</a:t>
            </a:r>
          </a:p>
        </p:txBody>
      </p:sp>
      <p:sp>
        <p:nvSpPr>
          <p:cNvPr id="5" name="日期占位符 4"/>
          <p:cNvSpPr>
            <a:spLocks noGrp="1"/>
          </p:cNvSpPr>
          <p:nvPr>
            <p:ph type="dt" sz="half" idx="10"/>
          </p:nvPr>
        </p:nvSpPr>
        <p:spPr/>
        <p:txBody>
          <a:bodyPr/>
          <a:lstStyle/>
          <a:p>
            <a:fld id="{403991EF-8529-D44C-B83E-99CC19731065}" type="datetimeFigureOut">
              <a:rPr kumimoji="1" lang="zh-CN" altLang="en-US" smtClean="0">
                <a:solidFill>
                  <a:prstClr val="black">
                    <a:tint val="75000"/>
                  </a:prstClr>
                </a:solidFill>
                <a:latin typeface="Century Gothic"/>
                <a:ea typeface="微软雅黑"/>
              </a:rPr>
              <a:pPr/>
              <a:t>2018/2/6</a:t>
            </a:fld>
            <a:endParaRPr kumimoji="1" lang="zh-CN" altLang="en-US">
              <a:solidFill>
                <a:prstClr val="black">
                  <a:tint val="75000"/>
                </a:prstClr>
              </a:solidFill>
              <a:latin typeface="Century Gothic"/>
              <a:ea typeface="微软雅黑"/>
            </a:endParaRPr>
          </a:p>
        </p:txBody>
      </p:sp>
      <p:sp>
        <p:nvSpPr>
          <p:cNvPr id="6" name="页脚占位符 5"/>
          <p:cNvSpPr>
            <a:spLocks noGrp="1"/>
          </p:cNvSpPr>
          <p:nvPr>
            <p:ph type="ftr" sz="quarter" idx="11"/>
          </p:nvPr>
        </p:nvSpPr>
        <p:spPr/>
        <p:txBody>
          <a:bodyPr/>
          <a:lstStyle/>
          <a:p>
            <a:endParaRPr kumimoji="1" lang="zh-CN" altLang="en-US">
              <a:solidFill>
                <a:prstClr val="black">
                  <a:tint val="75000"/>
                </a:prstClr>
              </a:solidFill>
              <a:latin typeface="Century Gothic"/>
              <a:ea typeface="微软雅黑"/>
            </a:endParaRPr>
          </a:p>
        </p:txBody>
      </p:sp>
      <p:sp>
        <p:nvSpPr>
          <p:cNvPr id="7" name="幻灯片编号占位符 6"/>
          <p:cNvSpPr>
            <a:spLocks noGrp="1"/>
          </p:cNvSpPr>
          <p:nvPr>
            <p:ph type="sldNum" sz="quarter" idx="12"/>
          </p:nvPr>
        </p:nvSpPr>
        <p:spPr/>
        <p:txBody>
          <a:bodyPr/>
          <a:lstStyle/>
          <a:p>
            <a:fld id="{1EBCCA98-5836-6F4B-9A1A-CDA2FA233A74}" type="slidenum">
              <a:rPr kumimoji="1" lang="zh-CN" altLang="en-US" smtClean="0">
                <a:solidFill>
                  <a:prstClr val="black">
                    <a:tint val="75000"/>
                  </a:prstClr>
                </a:solidFill>
                <a:latin typeface="Century Gothic"/>
                <a:ea typeface="微软雅黑"/>
              </a:rPr>
              <a:pPr/>
              <a:t>‹#›</a:t>
            </a:fld>
            <a:endParaRPr kumimoji="1" lang="zh-CN" altLang="en-US">
              <a:solidFill>
                <a:prstClr val="black">
                  <a:tint val="75000"/>
                </a:prstClr>
              </a:solidFill>
              <a:latin typeface="Century Gothic"/>
              <a:ea typeface="微软雅黑"/>
            </a:endParaRPr>
          </a:p>
        </p:txBody>
      </p:sp>
    </p:spTree>
    <p:extLst>
      <p:ext uri="{BB962C8B-B14F-4D97-AF65-F5344CB8AC3E}">
        <p14:creationId xmlns="" xmlns:p14="http://schemas.microsoft.com/office/powerpoint/2010/main" val="4148283063"/>
      </p:ext>
    </p:extLst>
  </p:cSld>
  <p:clrMapOvr>
    <a:masterClrMapping/>
  </p:clrMapOvr>
  <mc:AlternateContent xmlns:mc="http://schemas.openxmlformats.org/markup-compatibility/2006">
    <mc:Choice xmlns="" xmlns:p14="http://schemas.microsoft.com/office/powerpoint/2010/main" Requires="p14">
      <p:transition p14:dur="10"/>
    </mc:Choice>
    <mc:Fallback>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BECD0E68-991F-4E7D-A7E8-880A0EB39F25}" type="datetimeFigureOut">
              <a:rPr lang="zh-CN" altLang="en-US" smtClean="0">
                <a:solidFill>
                  <a:prstClr val="black">
                    <a:tint val="75000"/>
                  </a:prstClr>
                </a:solidFill>
              </a:rPr>
              <a:pPr/>
              <a:t>2018/2/6</a:t>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fld id="{561C8954-404D-48F2-801A-8F5F70B1DAC0}"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 xmlns:p14="http://schemas.microsoft.com/office/powerpoint/2010/main" val="2931095628"/>
      </p:ext>
    </p:extLst>
  </p:cSld>
  <p:clrMapOvr>
    <a:masterClrMapping/>
  </p:clrMapOvr>
  <mc:AlternateContent xmlns:mc="http://schemas.openxmlformats.org/markup-compatibility/2006">
    <mc:Choice xmlns="" xmlns:p14="http://schemas.microsoft.com/office/powerpoint/2010/main" Requires="p14">
      <p:transition p14:dur="10"/>
    </mc:Choice>
    <mc:Fallback>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9"/>
            <a:ext cx="10972800" cy="1143000"/>
          </a:xfrm>
        </p:spPr>
        <p:txBody>
          <a:bodyPr/>
          <a:lstStyle>
            <a:lvl1pPr>
              <a:defRPr/>
            </a:lvl1pPr>
          </a:lstStyle>
          <a:p>
            <a:r>
              <a:rPr kumimoji="1" lang="zh-CN" altLang="en-US"/>
              <a:t>单击此处编辑母版标题样式</a:t>
            </a:r>
          </a:p>
        </p:txBody>
      </p:sp>
      <p:sp>
        <p:nvSpPr>
          <p:cNvPr id="3" name="文本占位符 2"/>
          <p:cNvSpPr>
            <a:spLocks noGrp="1"/>
          </p:cNvSpPr>
          <p:nvPr>
            <p:ph type="body" idx="1"/>
          </p:nvPr>
        </p:nvSpPr>
        <p:spPr>
          <a:xfrm>
            <a:off x="609600" y="1535113"/>
            <a:ext cx="5386917" cy="639763"/>
          </a:xfrm>
        </p:spPr>
        <p:txBody>
          <a:bodyPr anchor="b"/>
          <a:lstStyle>
            <a:lvl1pPr marL="0" indent="0">
              <a:buNone/>
              <a:defRPr sz="32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kumimoji="1" lang="zh-CN" altLang="en-US"/>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kumimoji="1" lang="zh-CN" altLang="en-US"/>
              <a:t>单击此处编辑母版文本样式</a:t>
            </a:r>
          </a:p>
          <a:p>
            <a:pPr lvl="1"/>
            <a:r>
              <a:rPr kumimoji="1" lang="zh-CN" altLang="en-US"/>
              <a:t>第二级</a:t>
            </a:r>
          </a:p>
          <a:p>
            <a:pPr lvl="2"/>
            <a:r>
              <a:rPr kumimoji="1" lang="zh-CN" altLang="en-US"/>
              <a:t>第三级</a:t>
            </a:r>
          </a:p>
          <a:p>
            <a:pPr lvl="3"/>
            <a:r>
              <a:rPr kumimoji="1" lang="zh-CN" altLang="en-US"/>
              <a:t>第四级</a:t>
            </a:r>
          </a:p>
          <a:p>
            <a:pPr lvl="4"/>
            <a:r>
              <a:rPr kumimoji="1" lang="zh-CN" altLang="en-US"/>
              <a:t>第五级</a:t>
            </a:r>
          </a:p>
        </p:txBody>
      </p:sp>
      <p:sp>
        <p:nvSpPr>
          <p:cNvPr id="5" name="文本占位符 4"/>
          <p:cNvSpPr>
            <a:spLocks noGrp="1"/>
          </p:cNvSpPr>
          <p:nvPr>
            <p:ph type="body" sz="quarter" idx="3"/>
          </p:nvPr>
        </p:nvSpPr>
        <p:spPr>
          <a:xfrm>
            <a:off x="6193369" y="1535113"/>
            <a:ext cx="5389033" cy="639763"/>
          </a:xfrm>
        </p:spPr>
        <p:txBody>
          <a:bodyPr anchor="b"/>
          <a:lstStyle>
            <a:lvl1pPr marL="0" indent="0">
              <a:buNone/>
              <a:defRPr sz="32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kumimoji="1" lang="zh-CN" altLang="en-US"/>
              <a:t>单击此处编辑母版文本样式</a:t>
            </a:r>
          </a:p>
        </p:txBody>
      </p:sp>
      <p:sp>
        <p:nvSpPr>
          <p:cNvPr id="6" name="内容占位符 5"/>
          <p:cNvSpPr>
            <a:spLocks noGrp="1"/>
          </p:cNvSpPr>
          <p:nvPr>
            <p:ph sz="quarter" idx="4"/>
          </p:nvPr>
        </p:nvSpPr>
        <p:spPr>
          <a:xfrm>
            <a:off x="6193369" y="2174875"/>
            <a:ext cx="5389033" cy="3951288"/>
          </a:xfr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kumimoji="1" lang="zh-CN" altLang="en-US"/>
              <a:t>单击此处编辑母版文本样式</a:t>
            </a:r>
          </a:p>
          <a:p>
            <a:pPr lvl="1"/>
            <a:r>
              <a:rPr kumimoji="1" lang="zh-CN" altLang="en-US"/>
              <a:t>第二级</a:t>
            </a:r>
          </a:p>
          <a:p>
            <a:pPr lvl="2"/>
            <a:r>
              <a:rPr kumimoji="1" lang="zh-CN" altLang="en-US"/>
              <a:t>第三级</a:t>
            </a:r>
          </a:p>
          <a:p>
            <a:pPr lvl="3"/>
            <a:r>
              <a:rPr kumimoji="1" lang="zh-CN" altLang="en-US"/>
              <a:t>第四级</a:t>
            </a:r>
          </a:p>
          <a:p>
            <a:pPr lvl="4"/>
            <a:r>
              <a:rPr kumimoji="1" lang="zh-CN" altLang="en-US"/>
              <a:t>第五级</a:t>
            </a:r>
          </a:p>
        </p:txBody>
      </p:sp>
      <p:sp>
        <p:nvSpPr>
          <p:cNvPr id="7" name="日期占位符 6"/>
          <p:cNvSpPr>
            <a:spLocks noGrp="1"/>
          </p:cNvSpPr>
          <p:nvPr>
            <p:ph type="dt" sz="half" idx="10"/>
          </p:nvPr>
        </p:nvSpPr>
        <p:spPr/>
        <p:txBody>
          <a:bodyPr/>
          <a:lstStyle/>
          <a:p>
            <a:fld id="{403991EF-8529-D44C-B83E-99CC19731065}" type="datetimeFigureOut">
              <a:rPr kumimoji="1" lang="zh-CN" altLang="en-US" smtClean="0">
                <a:solidFill>
                  <a:prstClr val="black">
                    <a:tint val="75000"/>
                  </a:prstClr>
                </a:solidFill>
                <a:latin typeface="Century Gothic"/>
                <a:ea typeface="微软雅黑"/>
              </a:rPr>
              <a:pPr/>
              <a:t>2018/2/6</a:t>
            </a:fld>
            <a:endParaRPr kumimoji="1" lang="zh-CN" altLang="en-US">
              <a:solidFill>
                <a:prstClr val="black">
                  <a:tint val="75000"/>
                </a:prstClr>
              </a:solidFill>
              <a:latin typeface="Century Gothic"/>
              <a:ea typeface="微软雅黑"/>
            </a:endParaRPr>
          </a:p>
        </p:txBody>
      </p:sp>
      <p:sp>
        <p:nvSpPr>
          <p:cNvPr id="8" name="页脚占位符 7"/>
          <p:cNvSpPr>
            <a:spLocks noGrp="1"/>
          </p:cNvSpPr>
          <p:nvPr>
            <p:ph type="ftr" sz="quarter" idx="11"/>
          </p:nvPr>
        </p:nvSpPr>
        <p:spPr/>
        <p:txBody>
          <a:bodyPr/>
          <a:lstStyle/>
          <a:p>
            <a:endParaRPr kumimoji="1" lang="zh-CN" altLang="en-US">
              <a:solidFill>
                <a:prstClr val="black">
                  <a:tint val="75000"/>
                </a:prstClr>
              </a:solidFill>
              <a:latin typeface="Century Gothic"/>
              <a:ea typeface="微软雅黑"/>
            </a:endParaRPr>
          </a:p>
        </p:txBody>
      </p:sp>
      <p:sp>
        <p:nvSpPr>
          <p:cNvPr id="9" name="幻灯片编号占位符 8"/>
          <p:cNvSpPr>
            <a:spLocks noGrp="1"/>
          </p:cNvSpPr>
          <p:nvPr>
            <p:ph type="sldNum" sz="quarter" idx="12"/>
          </p:nvPr>
        </p:nvSpPr>
        <p:spPr/>
        <p:txBody>
          <a:bodyPr/>
          <a:lstStyle/>
          <a:p>
            <a:fld id="{1EBCCA98-5836-6F4B-9A1A-CDA2FA233A74}" type="slidenum">
              <a:rPr kumimoji="1" lang="zh-CN" altLang="en-US" smtClean="0">
                <a:solidFill>
                  <a:prstClr val="black">
                    <a:tint val="75000"/>
                  </a:prstClr>
                </a:solidFill>
                <a:latin typeface="Century Gothic"/>
                <a:ea typeface="微软雅黑"/>
              </a:rPr>
              <a:pPr/>
              <a:t>‹#›</a:t>
            </a:fld>
            <a:endParaRPr kumimoji="1" lang="zh-CN" altLang="en-US">
              <a:solidFill>
                <a:prstClr val="black">
                  <a:tint val="75000"/>
                </a:prstClr>
              </a:solidFill>
              <a:latin typeface="Century Gothic"/>
              <a:ea typeface="微软雅黑"/>
            </a:endParaRPr>
          </a:p>
        </p:txBody>
      </p:sp>
    </p:spTree>
    <p:extLst>
      <p:ext uri="{BB962C8B-B14F-4D97-AF65-F5344CB8AC3E}">
        <p14:creationId xmlns="" xmlns:p14="http://schemas.microsoft.com/office/powerpoint/2010/main" val="2169373142"/>
      </p:ext>
    </p:extLst>
  </p:cSld>
  <p:clrMapOvr>
    <a:masterClrMapping/>
  </p:clrMapOvr>
  <mc:AlternateContent xmlns:mc="http://schemas.openxmlformats.org/markup-compatibility/2006">
    <mc:Choice xmlns="" xmlns:p14="http://schemas.microsoft.com/office/powerpoint/2010/main" Requires="p14">
      <p:transition p14:dur="10"/>
    </mc:Choice>
    <mc:Fallback>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日期占位符 2"/>
          <p:cNvSpPr>
            <a:spLocks noGrp="1"/>
          </p:cNvSpPr>
          <p:nvPr>
            <p:ph type="dt" sz="half" idx="10"/>
          </p:nvPr>
        </p:nvSpPr>
        <p:spPr/>
        <p:txBody>
          <a:bodyPr/>
          <a:lstStyle/>
          <a:p>
            <a:fld id="{403991EF-8529-D44C-B83E-99CC19731065}" type="datetimeFigureOut">
              <a:rPr kumimoji="1" lang="zh-CN" altLang="en-US" smtClean="0">
                <a:solidFill>
                  <a:prstClr val="black">
                    <a:tint val="75000"/>
                  </a:prstClr>
                </a:solidFill>
                <a:latin typeface="Century Gothic"/>
                <a:ea typeface="微软雅黑"/>
              </a:rPr>
              <a:pPr/>
              <a:t>2018/2/6</a:t>
            </a:fld>
            <a:endParaRPr kumimoji="1" lang="zh-CN" altLang="en-US">
              <a:solidFill>
                <a:prstClr val="black">
                  <a:tint val="75000"/>
                </a:prstClr>
              </a:solidFill>
              <a:latin typeface="Century Gothic"/>
              <a:ea typeface="微软雅黑"/>
            </a:endParaRPr>
          </a:p>
        </p:txBody>
      </p:sp>
      <p:sp>
        <p:nvSpPr>
          <p:cNvPr id="4" name="页脚占位符 3"/>
          <p:cNvSpPr>
            <a:spLocks noGrp="1"/>
          </p:cNvSpPr>
          <p:nvPr>
            <p:ph type="ftr" sz="quarter" idx="11"/>
          </p:nvPr>
        </p:nvSpPr>
        <p:spPr/>
        <p:txBody>
          <a:bodyPr/>
          <a:lstStyle/>
          <a:p>
            <a:endParaRPr kumimoji="1" lang="zh-CN" altLang="en-US">
              <a:solidFill>
                <a:prstClr val="black">
                  <a:tint val="75000"/>
                </a:prstClr>
              </a:solidFill>
              <a:latin typeface="Century Gothic"/>
              <a:ea typeface="微软雅黑"/>
            </a:endParaRPr>
          </a:p>
        </p:txBody>
      </p:sp>
      <p:sp>
        <p:nvSpPr>
          <p:cNvPr id="5" name="幻灯片编号占位符 4"/>
          <p:cNvSpPr>
            <a:spLocks noGrp="1"/>
          </p:cNvSpPr>
          <p:nvPr>
            <p:ph type="sldNum" sz="quarter" idx="12"/>
          </p:nvPr>
        </p:nvSpPr>
        <p:spPr/>
        <p:txBody>
          <a:bodyPr/>
          <a:lstStyle/>
          <a:p>
            <a:fld id="{1EBCCA98-5836-6F4B-9A1A-CDA2FA233A74}" type="slidenum">
              <a:rPr kumimoji="1" lang="zh-CN" altLang="en-US" smtClean="0">
                <a:solidFill>
                  <a:prstClr val="black">
                    <a:tint val="75000"/>
                  </a:prstClr>
                </a:solidFill>
                <a:latin typeface="Century Gothic"/>
                <a:ea typeface="微软雅黑"/>
              </a:rPr>
              <a:pPr/>
              <a:t>‹#›</a:t>
            </a:fld>
            <a:endParaRPr kumimoji="1" lang="zh-CN" altLang="en-US">
              <a:solidFill>
                <a:prstClr val="black">
                  <a:tint val="75000"/>
                </a:prstClr>
              </a:solidFill>
              <a:latin typeface="Century Gothic"/>
              <a:ea typeface="微软雅黑"/>
            </a:endParaRPr>
          </a:p>
        </p:txBody>
      </p:sp>
    </p:spTree>
    <p:extLst>
      <p:ext uri="{BB962C8B-B14F-4D97-AF65-F5344CB8AC3E}">
        <p14:creationId xmlns="" xmlns:p14="http://schemas.microsoft.com/office/powerpoint/2010/main" val="849336428"/>
      </p:ext>
    </p:extLst>
  </p:cSld>
  <p:clrMapOvr>
    <a:masterClrMapping/>
  </p:clrMapOvr>
  <mc:AlternateContent xmlns:mc="http://schemas.openxmlformats.org/markup-compatibility/2006">
    <mc:Choice xmlns="" xmlns:p14="http://schemas.microsoft.com/office/powerpoint/2010/main" Requires="p14">
      <p:transition p14:dur="10"/>
    </mc:Choice>
    <mc:Fallback>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03991EF-8529-D44C-B83E-99CC19731065}" type="datetimeFigureOut">
              <a:rPr kumimoji="1" lang="zh-CN" altLang="en-US" smtClean="0">
                <a:solidFill>
                  <a:prstClr val="black">
                    <a:tint val="75000"/>
                  </a:prstClr>
                </a:solidFill>
                <a:latin typeface="Century Gothic"/>
                <a:ea typeface="微软雅黑"/>
              </a:rPr>
              <a:pPr/>
              <a:t>2018/2/6</a:t>
            </a:fld>
            <a:endParaRPr kumimoji="1" lang="zh-CN" altLang="en-US">
              <a:solidFill>
                <a:prstClr val="black">
                  <a:tint val="75000"/>
                </a:prstClr>
              </a:solidFill>
              <a:latin typeface="Century Gothic"/>
              <a:ea typeface="微软雅黑"/>
            </a:endParaRPr>
          </a:p>
        </p:txBody>
      </p:sp>
      <p:sp>
        <p:nvSpPr>
          <p:cNvPr id="3" name="页脚占位符 2"/>
          <p:cNvSpPr>
            <a:spLocks noGrp="1"/>
          </p:cNvSpPr>
          <p:nvPr>
            <p:ph type="ftr" sz="quarter" idx="11"/>
          </p:nvPr>
        </p:nvSpPr>
        <p:spPr/>
        <p:txBody>
          <a:bodyPr/>
          <a:lstStyle/>
          <a:p>
            <a:endParaRPr kumimoji="1" lang="zh-CN" altLang="en-US">
              <a:solidFill>
                <a:prstClr val="black">
                  <a:tint val="75000"/>
                </a:prstClr>
              </a:solidFill>
              <a:latin typeface="Century Gothic"/>
              <a:ea typeface="微软雅黑"/>
            </a:endParaRPr>
          </a:p>
        </p:txBody>
      </p:sp>
      <p:sp>
        <p:nvSpPr>
          <p:cNvPr id="4" name="幻灯片编号占位符 3"/>
          <p:cNvSpPr>
            <a:spLocks noGrp="1"/>
          </p:cNvSpPr>
          <p:nvPr>
            <p:ph type="sldNum" sz="quarter" idx="12"/>
          </p:nvPr>
        </p:nvSpPr>
        <p:spPr/>
        <p:txBody>
          <a:bodyPr/>
          <a:lstStyle/>
          <a:p>
            <a:fld id="{1EBCCA98-5836-6F4B-9A1A-CDA2FA233A74}" type="slidenum">
              <a:rPr kumimoji="1" lang="zh-CN" altLang="en-US" smtClean="0">
                <a:solidFill>
                  <a:prstClr val="black">
                    <a:tint val="75000"/>
                  </a:prstClr>
                </a:solidFill>
                <a:latin typeface="Century Gothic"/>
                <a:ea typeface="微软雅黑"/>
              </a:rPr>
              <a:pPr/>
              <a:t>‹#›</a:t>
            </a:fld>
            <a:endParaRPr kumimoji="1" lang="zh-CN" altLang="en-US">
              <a:solidFill>
                <a:prstClr val="black">
                  <a:tint val="75000"/>
                </a:prstClr>
              </a:solidFill>
              <a:latin typeface="Century Gothic"/>
              <a:ea typeface="微软雅黑"/>
            </a:endParaRPr>
          </a:p>
        </p:txBody>
      </p:sp>
    </p:spTree>
    <p:extLst>
      <p:ext uri="{BB962C8B-B14F-4D97-AF65-F5344CB8AC3E}">
        <p14:creationId xmlns="" xmlns:p14="http://schemas.microsoft.com/office/powerpoint/2010/main" val="3324203462"/>
      </p:ext>
    </p:extLst>
  </p:cSld>
  <p:clrMapOvr>
    <a:masterClrMapping/>
  </p:clrMapOvr>
  <mc:AlternateContent xmlns:mc="http://schemas.openxmlformats.org/markup-compatibility/2006">
    <mc:Choice xmlns="" xmlns:p14="http://schemas.microsoft.com/office/powerpoint/2010/main" Requires="p14">
      <p:transition p14:dur="10"/>
    </mc:Choice>
    <mc:Fallback>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2" y="273049"/>
            <a:ext cx="4011084" cy="1162051"/>
          </a:xfrm>
        </p:spPr>
        <p:txBody>
          <a:bodyPr anchor="b"/>
          <a:lstStyle>
            <a:lvl1pPr algn="l">
              <a:defRPr sz="2667" b="1"/>
            </a:lvl1pPr>
          </a:lstStyle>
          <a:p>
            <a:r>
              <a:rPr kumimoji="1" lang="zh-CN" altLang="en-US"/>
              <a:t>单击此处编辑母版标题样式</a:t>
            </a:r>
          </a:p>
        </p:txBody>
      </p:sp>
      <p:sp>
        <p:nvSpPr>
          <p:cNvPr id="3" name="内容占位符 2"/>
          <p:cNvSpPr>
            <a:spLocks noGrp="1"/>
          </p:cNvSpPr>
          <p:nvPr>
            <p:ph idx="1"/>
          </p:nvPr>
        </p:nvSpPr>
        <p:spPr>
          <a:xfrm>
            <a:off x="4766733" y="273052"/>
            <a:ext cx="6815667" cy="5853113"/>
          </a:xfrm>
        </p:spPr>
        <p:txBody>
          <a:bodyPr/>
          <a:lstStyle>
            <a:lvl1pPr>
              <a:defRPr sz="4267"/>
            </a:lvl1pPr>
            <a:lvl2pPr>
              <a:defRPr sz="3733"/>
            </a:lvl2pPr>
            <a:lvl3pPr>
              <a:defRPr sz="3200"/>
            </a:lvl3pPr>
            <a:lvl4pPr>
              <a:defRPr sz="2667"/>
            </a:lvl4pPr>
            <a:lvl5pPr>
              <a:defRPr sz="2667"/>
            </a:lvl5pPr>
            <a:lvl6pPr>
              <a:defRPr sz="2667"/>
            </a:lvl6pPr>
            <a:lvl7pPr>
              <a:defRPr sz="2667"/>
            </a:lvl7pPr>
            <a:lvl8pPr>
              <a:defRPr sz="2667"/>
            </a:lvl8pPr>
            <a:lvl9pPr>
              <a:defRPr sz="2667"/>
            </a:lvl9pPr>
          </a:lstStyle>
          <a:p>
            <a:pPr lvl="0"/>
            <a:r>
              <a:rPr kumimoji="1" lang="zh-CN" altLang="en-US"/>
              <a:t>单击此处编辑母版文本样式</a:t>
            </a:r>
          </a:p>
          <a:p>
            <a:pPr lvl="1"/>
            <a:r>
              <a:rPr kumimoji="1" lang="zh-CN" altLang="en-US"/>
              <a:t>第二级</a:t>
            </a:r>
          </a:p>
          <a:p>
            <a:pPr lvl="2"/>
            <a:r>
              <a:rPr kumimoji="1" lang="zh-CN" altLang="en-US"/>
              <a:t>第三级</a:t>
            </a:r>
          </a:p>
          <a:p>
            <a:pPr lvl="3"/>
            <a:r>
              <a:rPr kumimoji="1" lang="zh-CN" altLang="en-US"/>
              <a:t>第四级</a:t>
            </a:r>
          </a:p>
          <a:p>
            <a:pPr lvl="4"/>
            <a:r>
              <a:rPr kumimoji="1" lang="zh-CN" altLang="en-US"/>
              <a:t>第五级</a:t>
            </a:r>
          </a:p>
        </p:txBody>
      </p:sp>
      <p:sp>
        <p:nvSpPr>
          <p:cNvPr id="4" name="文本占位符 3"/>
          <p:cNvSpPr>
            <a:spLocks noGrp="1"/>
          </p:cNvSpPr>
          <p:nvPr>
            <p:ph type="body" sz="half" idx="2"/>
          </p:nvPr>
        </p:nvSpPr>
        <p:spPr>
          <a:xfrm>
            <a:off x="609602" y="1435102"/>
            <a:ext cx="4011084" cy="46910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kumimoji="1" lang="zh-CN" altLang="en-US"/>
              <a:t>单击此处编辑母版文本样式</a:t>
            </a:r>
          </a:p>
        </p:txBody>
      </p:sp>
      <p:sp>
        <p:nvSpPr>
          <p:cNvPr id="5" name="日期占位符 4"/>
          <p:cNvSpPr>
            <a:spLocks noGrp="1"/>
          </p:cNvSpPr>
          <p:nvPr>
            <p:ph type="dt" sz="half" idx="10"/>
          </p:nvPr>
        </p:nvSpPr>
        <p:spPr/>
        <p:txBody>
          <a:bodyPr/>
          <a:lstStyle/>
          <a:p>
            <a:fld id="{403991EF-8529-D44C-B83E-99CC19731065}" type="datetimeFigureOut">
              <a:rPr kumimoji="1" lang="zh-CN" altLang="en-US" smtClean="0">
                <a:solidFill>
                  <a:prstClr val="black">
                    <a:tint val="75000"/>
                  </a:prstClr>
                </a:solidFill>
                <a:latin typeface="Century Gothic"/>
                <a:ea typeface="微软雅黑"/>
              </a:rPr>
              <a:pPr/>
              <a:t>2018/2/6</a:t>
            </a:fld>
            <a:endParaRPr kumimoji="1" lang="zh-CN" altLang="en-US">
              <a:solidFill>
                <a:prstClr val="black">
                  <a:tint val="75000"/>
                </a:prstClr>
              </a:solidFill>
              <a:latin typeface="Century Gothic"/>
              <a:ea typeface="微软雅黑"/>
            </a:endParaRPr>
          </a:p>
        </p:txBody>
      </p:sp>
      <p:sp>
        <p:nvSpPr>
          <p:cNvPr id="6" name="页脚占位符 5"/>
          <p:cNvSpPr>
            <a:spLocks noGrp="1"/>
          </p:cNvSpPr>
          <p:nvPr>
            <p:ph type="ftr" sz="quarter" idx="11"/>
          </p:nvPr>
        </p:nvSpPr>
        <p:spPr/>
        <p:txBody>
          <a:bodyPr/>
          <a:lstStyle/>
          <a:p>
            <a:endParaRPr kumimoji="1" lang="zh-CN" altLang="en-US">
              <a:solidFill>
                <a:prstClr val="black">
                  <a:tint val="75000"/>
                </a:prstClr>
              </a:solidFill>
              <a:latin typeface="Century Gothic"/>
              <a:ea typeface="微软雅黑"/>
            </a:endParaRPr>
          </a:p>
        </p:txBody>
      </p:sp>
      <p:sp>
        <p:nvSpPr>
          <p:cNvPr id="7" name="幻灯片编号占位符 6"/>
          <p:cNvSpPr>
            <a:spLocks noGrp="1"/>
          </p:cNvSpPr>
          <p:nvPr>
            <p:ph type="sldNum" sz="quarter" idx="12"/>
          </p:nvPr>
        </p:nvSpPr>
        <p:spPr/>
        <p:txBody>
          <a:bodyPr/>
          <a:lstStyle/>
          <a:p>
            <a:fld id="{1EBCCA98-5836-6F4B-9A1A-CDA2FA233A74}" type="slidenum">
              <a:rPr kumimoji="1" lang="zh-CN" altLang="en-US" smtClean="0">
                <a:solidFill>
                  <a:prstClr val="black">
                    <a:tint val="75000"/>
                  </a:prstClr>
                </a:solidFill>
                <a:latin typeface="Century Gothic"/>
                <a:ea typeface="微软雅黑"/>
              </a:rPr>
              <a:pPr/>
              <a:t>‹#›</a:t>
            </a:fld>
            <a:endParaRPr kumimoji="1" lang="zh-CN" altLang="en-US">
              <a:solidFill>
                <a:prstClr val="black">
                  <a:tint val="75000"/>
                </a:prstClr>
              </a:solidFill>
              <a:latin typeface="Century Gothic"/>
              <a:ea typeface="微软雅黑"/>
            </a:endParaRPr>
          </a:p>
        </p:txBody>
      </p:sp>
    </p:spTree>
    <p:extLst>
      <p:ext uri="{BB962C8B-B14F-4D97-AF65-F5344CB8AC3E}">
        <p14:creationId xmlns="" xmlns:p14="http://schemas.microsoft.com/office/powerpoint/2010/main" val="96192364"/>
      </p:ext>
    </p:extLst>
  </p:cSld>
  <p:clrMapOvr>
    <a:masterClrMapping/>
  </p:clrMapOvr>
  <mc:AlternateContent xmlns:mc="http://schemas.openxmlformats.org/markup-compatibility/2006">
    <mc:Choice xmlns="" xmlns:p14="http://schemas.microsoft.com/office/powerpoint/2010/main" Requires="p14">
      <p:transition p14:dur="10"/>
    </mc:Choice>
    <mc:Fallback>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9"/>
          </a:xfrm>
        </p:spPr>
        <p:txBody>
          <a:bodyPr anchor="b"/>
          <a:lstStyle>
            <a:lvl1pPr algn="l">
              <a:defRPr sz="2667" b="1"/>
            </a:lvl1pPr>
          </a:lstStyle>
          <a:p>
            <a:r>
              <a:rPr kumimoji="1" lang="zh-CN" altLang="en-US"/>
              <a:t>单击此处编辑母版标题样式</a:t>
            </a:r>
          </a:p>
        </p:txBody>
      </p:sp>
      <p:sp>
        <p:nvSpPr>
          <p:cNvPr id="3" name="图片占位符 2"/>
          <p:cNvSpPr>
            <a:spLocks noGrp="1"/>
          </p:cNvSpPr>
          <p:nvPr>
            <p:ph type="pic" idx="1"/>
          </p:nvPr>
        </p:nvSpPr>
        <p:spPr>
          <a:xfrm>
            <a:off x="2389717" y="612775"/>
            <a:ext cx="7315200" cy="4114800"/>
          </a:xfrm>
        </p:spPr>
        <p:txBody>
          <a:bodyPr/>
          <a:lstStyle>
            <a:lvl1pPr marL="0" indent="0">
              <a:buNone/>
              <a:defRPr sz="4267"/>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kumimoji="1" lang="zh-CN" altLang="en-US"/>
              <a:t>单击图标添加图片</a:t>
            </a:r>
          </a:p>
        </p:txBody>
      </p:sp>
      <p:sp>
        <p:nvSpPr>
          <p:cNvPr id="4" name="文本占位符 3"/>
          <p:cNvSpPr>
            <a:spLocks noGrp="1"/>
          </p:cNvSpPr>
          <p:nvPr>
            <p:ph type="body" sz="half" idx="2"/>
          </p:nvPr>
        </p:nvSpPr>
        <p:spPr>
          <a:xfrm>
            <a:off x="2389717" y="5367338"/>
            <a:ext cx="7315200" cy="8048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kumimoji="1" lang="zh-CN" altLang="en-US"/>
              <a:t>单击此处编辑母版文本样式</a:t>
            </a:r>
          </a:p>
        </p:txBody>
      </p:sp>
      <p:sp>
        <p:nvSpPr>
          <p:cNvPr id="5" name="日期占位符 4"/>
          <p:cNvSpPr>
            <a:spLocks noGrp="1"/>
          </p:cNvSpPr>
          <p:nvPr>
            <p:ph type="dt" sz="half" idx="10"/>
          </p:nvPr>
        </p:nvSpPr>
        <p:spPr/>
        <p:txBody>
          <a:bodyPr/>
          <a:lstStyle/>
          <a:p>
            <a:fld id="{403991EF-8529-D44C-B83E-99CC19731065}" type="datetimeFigureOut">
              <a:rPr kumimoji="1" lang="zh-CN" altLang="en-US" smtClean="0">
                <a:solidFill>
                  <a:prstClr val="black">
                    <a:tint val="75000"/>
                  </a:prstClr>
                </a:solidFill>
                <a:latin typeface="Century Gothic"/>
                <a:ea typeface="微软雅黑"/>
              </a:rPr>
              <a:pPr/>
              <a:t>2018/2/6</a:t>
            </a:fld>
            <a:endParaRPr kumimoji="1" lang="zh-CN" altLang="en-US">
              <a:solidFill>
                <a:prstClr val="black">
                  <a:tint val="75000"/>
                </a:prstClr>
              </a:solidFill>
              <a:latin typeface="Century Gothic"/>
              <a:ea typeface="微软雅黑"/>
            </a:endParaRPr>
          </a:p>
        </p:txBody>
      </p:sp>
      <p:sp>
        <p:nvSpPr>
          <p:cNvPr id="6" name="页脚占位符 5"/>
          <p:cNvSpPr>
            <a:spLocks noGrp="1"/>
          </p:cNvSpPr>
          <p:nvPr>
            <p:ph type="ftr" sz="quarter" idx="11"/>
          </p:nvPr>
        </p:nvSpPr>
        <p:spPr/>
        <p:txBody>
          <a:bodyPr/>
          <a:lstStyle/>
          <a:p>
            <a:endParaRPr kumimoji="1" lang="zh-CN" altLang="en-US">
              <a:solidFill>
                <a:prstClr val="black">
                  <a:tint val="75000"/>
                </a:prstClr>
              </a:solidFill>
              <a:latin typeface="Century Gothic"/>
              <a:ea typeface="微软雅黑"/>
            </a:endParaRPr>
          </a:p>
        </p:txBody>
      </p:sp>
      <p:sp>
        <p:nvSpPr>
          <p:cNvPr id="7" name="幻灯片编号占位符 6"/>
          <p:cNvSpPr>
            <a:spLocks noGrp="1"/>
          </p:cNvSpPr>
          <p:nvPr>
            <p:ph type="sldNum" sz="quarter" idx="12"/>
          </p:nvPr>
        </p:nvSpPr>
        <p:spPr/>
        <p:txBody>
          <a:bodyPr/>
          <a:lstStyle/>
          <a:p>
            <a:fld id="{1EBCCA98-5836-6F4B-9A1A-CDA2FA233A74}" type="slidenum">
              <a:rPr kumimoji="1" lang="zh-CN" altLang="en-US" smtClean="0">
                <a:solidFill>
                  <a:prstClr val="black">
                    <a:tint val="75000"/>
                  </a:prstClr>
                </a:solidFill>
                <a:latin typeface="Century Gothic"/>
                <a:ea typeface="微软雅黑"/>
              </a:rPr>
              <a:pPr/>
              <a:t>‹#›</a:t>
            </a:fld>
            <a:endParaRPr kumimoji="1" lang="zh-CN" altLang="en-US">
              <a:solidFill>
                <a:prstClr val="black">
                  <a:tint val="75000"/>
                </a:prstClr>
              </a:solidFill>
              <a:latin typeface="Century Gothic"/>
              <a:ea typeface="微软雅黑"/>
            </a:endParaRPr>
          </a:p>
        </p:txBody>
      </p:sp>
    </p:spTree>
    <p:extLst>
      <p:ext uri="{BB962C8B-B14F-4D97-AF65-F5344CB8AC3E}">
        <p14:creationId xmlns="" xmlns:p14="http://schemas.microsoft.com/office/powerpoint/2010/main" val="2343589457"/>
      </p:ext>
    </p:extLst>
  </p:cSld>
  <p:clrMapOvr>
    <a:masterClrMapping/>
  </p:clrMapOvr>
  <mc:AlternateContent xmlns:mc="http://schemas.openxmlformats.org/markup-compatibility/2006">
    <mc:Choice xmlns="" xmlns:p14="http://schemas.microsoft.com/office/powerpoint/2010/main" Requires="p14">
      <p:transition p14:dur="10"/>
    </mc:Choice>
    <mc:Fallback>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竖排文本占位符 2"/>
          <p:cNvSpPr>
            <a:spLocks noGrp="1"/>
          </p:cNvSpPr>
          <p:nvPr>
            <p:ph type="body" orient="vert" idx="1"/>
          </p:nvPr>
        </p:nvSpPr>
        <p:spPr/>
        <p:txBody>
          <a:bodyPr vert="eaVert"/>
          <a:lstStyle/>
          <a:p>
            <a:pPr lvl="0"/>
            <a:r>
              <a:rPr kumimoji="1" lang="zh-CN" altLang="en-US"/>
              <a:t>单击此处编辑母版文本样式</a:t>
            </a:r>
          </a:p>
          <a:p>
            <a:pPr lvl="1"/>
            <a:r>
              <a:rPr kumimoji="1" lang="zh-CN" altLang="en-US"/>
              <a:t>第二级</a:t>
            </a:r>
          </a:p>
          <a:p>
            <a:pPr lvl="2"/>
            <a:r>
              <a:rPr kumimoji="1" lang="zh-CN" altLang="en-US"/>
              <a:t>第三级</a:t>
            </a:r>
          </a:p>
          <a:p>
            <a:pPr lvl="3"/>
            <a:r>
              <a:rPr kumimoji="1" lang="zh-CN" altLang="en-US"/>
              <a:t>第四级</a:t>
            </a:r>
          </a:p>
          <a:p>
            <a:pPr lvl="4"/>
            <a:r>
              <a:rPr kumimoji="1" lang="zh-CN" altLang="en-US"/>
              <a:t>第五级</a:t>
            </a:r>
          </a:p>
        </p:txBody>
      </p:sp>
      <p:sp>
        <p:nvSpPr>
          <p:cNvPr id="4" name="日期占位符 3"/>
          <p:cNvSpPr>
            <a:spLocks noGrp="1"/>
          </p:cNvSpPr>
          <p:nvPr>
            <p:ph type="dt" sz="half" idx="10"/>
          </p:nvPr>
        </p:nvSpPr>
        <p:spPr/>
        <p:txBody>
          <a:bodyPr/>
          <a:lstStyle/>
          <a:p>
            <a:fld id="{403991EF-8529-D44C-B83E-99CC19731065}" type="datetimeFigureOut">
              <a:rPr kumimoji="1" lang="zh-CN" altLang="en-US" smtClean="0">
                <a:solidFill>
                  <a:prstClr val="black">
                    <a:tint val="75000"/>
                  </a:prstClr>
                </a:solidFill>
                <a:latin typeface="Century Gothic"/>
                <a:ea typeface="微软雅黑"/>
              </a:rPr>
              <a:pPr/>
              <a:t>2018/2/6</a:t>
            </a:fld>
            <a:endParaRPr kumimoji="1" lang="zh-CN" altLang="en-US">
              <a:solidFill>
                <a:prstClr val="black">
                  <a:tint val="75000"/>
                </a:prstClr>
              </a:solidFill>
              <a:latin typeface="Century Gothic"/>
              <a:ea typeface="微软雅黑"/>
            </a:endParaRPr>
          </a:p>
        </p:txBody>
      </p:sp>
      <p:sp>
        <p:nvSpPr>
          <p:cNvPr id="5" name="页脚占位符 4"/>
          <p:cNvSpPr>
            <a:spLocks noGrp="1"/>
          </p:cNvSpPr>
          <p:nvPr>
            <p:ph type="ftr" sz="quarter" idx="11"/>
          </p:nvPr>
        </p:nvSpPr>
        <p:spPr/>
        <p:txBody>
          <a:bodyPr/>
          <a:lstStyle/>
          <a:p>
            <a:endParaRPr kumimoji="1" lang="zh-CN" altLang="en-US">
              <a:solidFill>
                <a:prstClr val="black">
                  <a:tint val="75000"/>
                </a:prstClr>
              </a:solidFill>
              <a:latin typeface="Century Gothic"/>
              <a:ea typeface="微软雅黑"/>
            </a:endParaRPr>
          </a:p>
        </p:txBody>
      </p:sp>
      <p:sp>
        <p:nvSpPr>
          <p:cNvPr id="6" name="幻灯片编号占位符 5"/>
          <p:cNvSpPr>
            <a:spLocks noGrp="1"/>
          </p:cNvSpPr>
          <p:nvPr>
            <p:ph type="sldNum" sz="quarter" idx="12"/>
          </p:nvPr>
        </p:nvSpPr>
        <p:spPr/>
        <p:txBody>
          <a:bodyPr/>
          <a:lstStyle/>
          <a:p>
            <a:fld id="{1EBCCA98-5836-6F4B-9A1A-CDA2FA233A74}" type="slidenum">
              <a:rPr kumimoji="1" lang="zh-CN" altLang="en-US" smtClean="0">
                <a:solidFill>
                  <a:prstClr val="black">
                    <a:tint val="75000"/>
                  </a:prstClr>
                </a:solidFill>
                <a:latin typeface="Century Gothic"/>
                <a:ea typeface="微软雅黑"/>
              </a:rPr>
              <a:pPr/>
              <a:t>‹#›</a:t>
            </a:fld>
            <a:endParaRPr kumimoji="1" lang="zh-CN" altLang="en-US">
              <a:solidFill>
                <a:prstClr val="black">
                  <a:tint val="75000"/>
                </a:prstClr>
              </a:solidFill>
              <a:latin typeface="Century Gothic"/>
              <a:ea typeface="微软雅黑"/>
            </a:endParaRPr>
          </a:p>
        </p:txBody>
      </p:sp>
    </p:spTree>
    <p:extLst>
      <p:ext uri="{BB962C8B-B14F-4D97-AF65-F5344CB8AC3E}">
        <p14:creationId xmlns="" xmlns:p14="http://schemas.microsoft.com/office/powerpoint/2010/main" val="4132074439"/>
      </p:ext>
    </p:extLst>
  </p:cSld>
  <p:clrMapOvr>
    <a:masterClrMapping/>
  </p:clrMapOvr>
  <mc:AlternateContent xmlns:mc="http://schemas.openxmlformats.org/markup-compatibility/2006">
    <mc:Choice xmlns="" xmlns:p14="http://schemas.microsoft.com/office/powerpoint/2010/main" Requires="p14">
      <p:transition p14:dur="10"/>
    </mc:Choice>
    <mc:Fallback>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06375"/>
            <a:ext cx="2743200" cy="4387851"/>
          </a:xfrm>
        </p:spPr>
        <p:txBody>
          <a:bodyPr vert="eaVert"/>
          <a:lstStyle/>
          <a:p>
            <a:r>
              <a:rPr kumimoji="1" lang="zh-CN" altLang="en-US"/>
              <a:t>单击此处编辑母版标题样式</a:t>
            </a:r>
          </a:p>
        </p:txBody>
      </p:sp>
      <p:sp>
        <p:nvSpPr>
          <p:cNvPr id="3" name="竖排文本占位符 2"/>
          <p:cNvSpPr>
            <a:spLocks noGrp="1"/>
          </p:cNvSpPr>
          <p:nvPr>
            <p:ph type="body" orient="vert" idx="1"/>
          </p:nvPr>
        </p:nvSpPr>
        <p:spPr>
          <a:xfrm>
            <a:off x="609600" y="206375"/>
            <a:ext cx="8026400" cy="4387851"/>
          </a:xfrm>
        </p:spPr>
        <p:txBody>
          <a:bodyPr vert="eaVert"/>
          <a:lstStyle/>
          <a:p>
            <a:pPr lvl="0"/>
            <a:r>
              <a:rPr kumimoji="1" lang="zh-CN" altLang="en-US"/>
              <a:t>单击此处编辑母版文本样式</a:t>
            </a:r>
          </a:p>
          <a:p>
            <a:pPr lvl="1"/>
            <a:r>
              <a:rPr kumimoji="1" lang="zh-CN" altLang="en-US"/>
              <a:t>第二级</a:t>
            </a:r>
          </a:p>
          <a:p>
            <a:pPr lvl="2"/>
            <a:r>
              <a:rPr kumimoji="1" lang="zh-CN" altLang="en-US"/>
              <a:t>第三级</a:t>
            </a:r>
          </a:p>
          <a:p>
            <a:pPr lvl="3"/>
            <a:r>
              <a:rPr kumimoji="1" lang="zh-CN" altLang="en-US"/>
              <a:t>第四级</a:t>
            </a:r>
          </a:p>
          <a:p>
            <a:pPr lvl="4"/>
            <a:r>
              <a:rPr kumimoji="1" lang="zh-CN" altLang="en-US"/>
              <a:t>第五级</a:t>
            </a:r>
          </a:p>
        </p:txBody>
      </p:sp>
      <p:sp>
        <p:nvSpPr>
          <p:cNvPr id="4" name="日期占位符 3"/>
          <p:cNvSpPr>
            <a:spLocks noGrp="1"/>
          </p:cNvSpPr>
          <p:nvPr>
            <p:ph type="dt" sz="half" idx="10"/>
          </p:nvPr>
        </p:nvSpPr>
        <p:spPr/>
        <p:txBody>
          <a:bodyPr/>
          <a:lstStyle/>
          <a:p>
            <a:fld id="{403991EF-8529-D44C-B83E-99CC19731065}" type="datetimeFigureOut">
              <a:rPr kumimoji="1" lang="zh-CN" altLang="en-US" smtClean="0">
                <a:solidFill>
                  <a:prstClr val="black">
                    <a:tint val="75000"/>
                  </a:prstClr>
                </a:solidFill>
                <a:latin typeface="Century Gothic"/>
                <a:ea typeface="微软雅黑"/>
              </a:rPr>
              <a:pPr/>
              <a:t>2018/2/6</a:t>
            </a:fld>
            <a:endParaRPr kumimoji="1" lang="zh-CN" altLang="en-US">
              <a:solidFill>
                <a:prstClr val="black">
                  <a:tint val="75000"/>
                </a:prstClr>
              </a:solidFill>
              <a:latin typeface="Century Gothic"/>
              <a:ea typeface="微软雅黑"/>
            </a:endParaRPr>
          </a:p>
        </p:txBody>
      </p:sp>
      <p:sp>
        <p:nvSpPr>
          <p:cNvPr id="5" name="页脚占位符 4"/>
          <p:cNvSpPr>
            <a:spLocks noGrp="1"/>
          </p:cNvSpPr>
          <p:nvPr>
            <p:ph type="ftr" sz="quarter" idx="11"/>
          </p:nvPr>
        </p:nvSpPr>
        <p:spPr/>
        <p:txBody>
          <a:bodyPr/>
          <a:lstStyle/>
          <a:p>
            <a:endParaRPr kumimoji="1" lang="zh-CN" altLang="en-US">
              <a:solidFill>
                <a:prstClr val="black">
                  <a:tint val="75000"/>
                </a:prstClr>
              </a:solidFill>
              <a:latin typeface="Century Gothic"/>
              <a:ea typeface="微软雅黑"/>
            </a:endParaRPr>
          </a:p>
        </p:txBody>
      </p:sp>
      <p:sp>
        <p:nvSpPr>
          <p:cNvPr id="6" name="幻灯片编号占位符 5"/>
          <p:cNvSpPr>
            <a:spLocks noGrp="1"/>
          </p:cNvSpPr>
          <p:nvPr>
            <p:ph type="sldNum" sz="quarter" idx="12"/>
          </p:nvPr>
        </p:nvSpPr>
        <p:spPr/>
        <p:txBody>
          <a:bodyPr/>
          <a:lstStyle/>
          <a:p>
            <a:fld id="{1EBCCA98-5836-6F4B-9A1A-CDA2FA233A74}" type="slidenum">
              <a:rPr kumimoji="1" lang="zh-CN" altLang="en-US" smtClean="0">
                <a:solidFill>
                  <a:prstClr val="black">
                    <a:tint val="75000"/>
                  </a:prstClr>
                </a:solidFill>
                <a:latin typeface="Century Gothic"/>
                <a:ea typeface="微软雅黑"/>
              </a:rPr>
              <a:pPr/>
              <a:t>‹#›</a:t>
            </a:fld>
            <a:endParaRPr kumimoji="1" lang="zh-CN" altLang="en-US">
              <a:solidFill>
                <a:prstClr val="black">
                  <a:tint val="75000"/>
                </a:prstClr>
              </a:solidFill>
              <a:latin typeface="Century Gothic"/>
              <a:ea typeface="微软雅黑"/>
            </a:endParaRPr>
          </a:p>
        </p:txBody>
      </p:sp>
    </p:spTree>
    <p:extLst>
      <p:ext uri="{BB962C8B-B14F-4D97-AF65-F5344CB8AC3E}">
        <p14:creationId xmlns="" xmlns:p14="http://schemas.microsoft.com/office/powerpoint/2010/main" val="1146780253"/>
      </p:ext>
    </p:extLst>
  </p:cSld>
  <p:clrMapOvr>
    <a:masterClrMapping/>
  </p:clrMapOvr>
  <mc:AlternateContent xmlns:mc="http://schemas.openxmlformats.org/markup-compatibility/2006">
    <mc:Choice xmlns="" xmlns:p14="http://schemas.microsoft.com/office/powerpoint/2010/main" Requires="p14">
      <p:transition p14:dur="10"/>
    </mc:Choice>
    <mc:Fallback>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标题和内容">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duotone>
              <a:prstClr val="black"/>
              <a:srgbClr val="0099FF">
                <a:tint val="45000"/>
                <a:satMod val="400000"/>
              </a:srgbClr>
            </a:duotone>
            <a:extLst>
              <a:ext uri="{28A0092B-C50C-407E-A947-70E740481C1C}">
                <a14:useLocalDpi xmlns="" xmlns:a14="http://schemas.microsoft.com/office/drawing/2010/main" val="0"/>
              </a:ext>
            </a:extLst>
          </a:blip>
          <a:stretch>
            <a:fillRect/>
          </a:stretch>
        </p:blipFill>
        <p:spPr>
          <a:xfrm>
            <a:off x="0" y="-2"/>
            <a:ext cx="12192002" cy="6858001"/>
          </a:xfrm>
          <a:prstGeom prst="rect">
            <a:avLst/>
          </a:prstGeom>
        </p:spPr>
      </p:pic>
      <p:sp>
        <p:nvSpPr>
          <p:cNvPr id="3" name="直角三角形 2"/>
          <p:cNvSpPr/>
          <p:nvPr userDrawn="1"/>
        </p:nvSpPr>
        <p:spPr>
          <a:xfrm flipV="1">
            <a:off x="0" y="0"/>
            <a:ext cx="6013654" cy="4689000"/>
          </a:xfrm>
          <a:prstGeom prst="rtTriangle">
            <a:avLst/>
          </a:prstGeom>
          <a:solidFill>
            <a:srgbClr val="59C3EB"/>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 name="直角三角形 3"/>
          <p:cNvSpPr/>
          <p:nvPr userDrawn="1"/>
        </p:nvSpPr>
        <p:spPr>
          <a:xfrm flipV="1">
            <a:off x="0" y="0"/>
            <a:ext cx="3936000" cy="3069000"/>
          </a:xfrm>
          <a:prstGeom prst="rtTriangle">
            <a:avLst/>
          </a:prstGeom>
          <a:solidFill>
            <a:srgbClr val="EFEFE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 name="直角三角形 4"/>
          <p:cNvSpPr/>
          <p:nvPr userDrawn="1"/>
        </p:nvSpPr>
        <p:spPr>
          <a:xfrm flipH="1">
            <a:off x="6079054" y="2091579"/>
            <a:ext cx="6112946" cy="4766421"/>
          </a:xfrm>
          <a:prstGeom prst="rtTriangle">
            <a:avLst/>
          </a:prstGeom>
          <a:solidFill>
            <a:srgbClr val="16364F"/>
          </a:solidFill>
          <a:ln>
            <a:noFill/>
          </a:ln>
          <a:effectLst>
            <a:outerShdw blurRad="50800" dist="762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cxnSp>
        <p:nvCxnSpPr>
          <p:cNvPr id="6" name="直接连接符 5"/>
          <p:cNvCxnSpPr/>
          <p:nvPr userDrawn="1"/>
        </p:nvCxnSpPr>
        <p:spPr>
          <a:xfrm flipV="1">
            <a:off x="0" y="536300"/>
            <a:ext cx="696000" cy="540000"/>
          </a:xfrm>
          <a:prstGeom prst="line">
            <a:avLst/>
          </a:prstGeom>
          <a:ln>
            <a:solidFill>
              <a:srgbClr val="59C3EB"/>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userDrawn="1"/>
        </p:nvCxnSpPr>
        <p:spPr>
          <a:xfrm flipH="1">
            <a:off x="888700" y="-12702"/>
            <a:ext cx="1440000" cy="1089002"/>
          </a:xfrm>
          <a:prstGeom prst="line">
            <a:avLst/>
          </a:prstGeom>
          <a:ln>
            <a:solidFill>
              <a:srgbClr val="59C3EB"/>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flipH="1">
            <a:off x="9135527" y="3428998"/>
            <a:ext cx="3056474" cy="252000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4264538053"/>
      </p:ext>
    </p:extLst>
  </p:cSld>
  <p:clrMapOvr>
    <a:masterClrMapping/>
  </p:clrMapOvr>
  <mc:AlternateContent xmlns:mc="http://schemas.openxmlformats.org/markup-compatibility/2006">
    <mc:Choice xmlns="" xmlns:p14="http://schemas.microsoft.com/office/powerpoint/2010/main" Requires="p14">
      <p:transition p14:dur="10"/>
    </mc:Choice>
    <mc:Fallback>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节标题">
    <p:spTree>
      <p:nvGrpSpPr>
        <p:cNvPr id="1" name=""/>
        <p:cNvGrpSpPr/>
        <p:nvPr/>
      </p:nvGrpSpPr>
      <p:grpSpPr>
        <a:xfrm>
          <a:off x="0" y="0"/>
          <a:ext cx="0" cy="0"/>
          <a:chOff x="0" y="0"/>
          <a:chExt cx="0" cy="0"/>
        </a:xfrm>
      </p:grpSpPr>
    </p:spTree>
    <p:extLst>
      <p:ext uri="{BB962C8B-B14F-4D97-AF65-F5344CB8AC3E}">
        <p14:creationId xmlns="" xmlns:p14="http://schemas.microsoft.com/office/powerpoint/2010/main" val="2059976059"/>
      </p:ext>
    </p:extLst>
  </p:cSld>
  <p:clrMapOvr>
    <a:masterClrMapping/>
  </p:clrMapOvr>
  <mc:AlternateContent xmlns:mc="http://schemas.openxmlformats.org/markup-compatibility/2006">
    <mc:Choice xmlns="" xmlns:p14="http://schemas.microsoft.com/office/powerpoint/2010/main" Requires="p14">
      <p:transition p14:dur="10"/>
    </mc:Choice>
    <mc:Fallback>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extLst>
      <p:ext uri="{BB962C8B-B14F-4D97-AF65-F5344CB8AC3E}">
        <p14:creationId xmlns="" xmlns:p14="http://schemas.microsoft.com/office/powerpoint/2010/main" val="3456694401"/>
      </p:ext>
    </p:extLst>
  </p:cSld>
  <p:clrMapOvr>
    <a:masterClrMapping/>
  </p:clrMapOvr>
  <mc:AlternateContent xmlns:mc="http://schemas.openxmlformats.org/markup-compatibility/2006">
    <mc:Choice xmlns="" xmlns:p14="http://schemas.microsoft.com/office/powerpoint/2010/main" Requires="p14">
      <p:transition p14:dur="10"/>
    </mc:Choice>
    <mc:Fallback>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BECD0E68-991F-4E7D-A7E8-880A0EB39F25}" type="datetimeFigureOut">
              <a:rPr lang="zh-CN" altLang="en-US" smtClean="0">
                <a:solidFill>
                  <a:prstClr val="black">
                    <a:tint val="75000"/>
                  </a:prstClr>
                </a:solidFill>
              </a:rPr>
              <a:pPr/>
              <a:t>2018/2/6</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561C8954-404D-48F2-801A-8F5F70B1DAC0}"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 xmlns:p14="http://schemas.microsoft.com/office/powerpoint/2010/main" val="2638079262"/>
      </p:ext>
    </p:extLst>
  </p:cSld>
  <p:clrMapOvr>
    <a:masterClrMapping/>
  </p:clrMapOvr>
  <mc:AlternateContent xmlns:mc="http://schemas.openxmlformats.org/markup-compatibility/2006">
    <mc:Choice xmlns="" xmlns:p14="http://schemas.microsoft.com/office/powerpoint/2010/main" Requires="p14">
      <p:transition p14:dur="10"/>
    </mc:Choice>
    <mc:Fallback>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 xmlns:p14="http://schemas.microsoft.com/office/powerpoint/2010/main" val="3710202585"/>
      </p:ext>
    </p:extLst>
  </p:cSld>
  <p:clrMapOvr>
    <a:masterClrMapping/>
  </p:clrMapOvr>
  <mc:AlternateContent xmlns:mc="http://schemas.openxmlformats.org/markup-compatibility/2006">
    <mc:Choice xmlns="" xmlns:p14="http://schemas.microsoft.com/office/powerpoint/2010/main" Requires="p14">
      <p:transition p14:dur="10"/>
    </mc:Choice>
    <mc:Fallback>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内容与标题">
    <p:spTree>
      <p:nvGrpSpPr>
        <p:cNvPr id="1" name=""/>
        <p:cNvGrpSpPr/>
        <p:nvPr/>
      </p:nvGrpSpPr>
      <p:grpSpPr>
        <a:xfrm>
          <a:off x="0" y="0"/>
          <a:ext cx="0" cy="0"/>
          <a:chOff x="0" y="0"/>
          <a:chExt cx="0" cy="0"/>
        </a:xfrm>
      </p:grpSpPr>
    </p:spTree>
    <p:extLst>
      <p:ext uri="{BB962C8B-B14F-4D97-AF65-F5344CB8AC3E}">
        <p14:creationId xmlns="" xmlns:p14="http://schemas.microsoft.com/office/powerpoint/2010/main" val="2100957807"/>
      </p:ext>
    </p:extLst>
  </p:cSld>
  <p:clrMapOvr>
    <a:masterClrMapping/>
  </p:clrMapOvr>
  <mc:AlternateContent xmlns:mc="http://schemas.openxmlformats.org/markup-compatibility/2006">
    <mc:Choice xmlns="" xmlns:p14="http://schemas.microsoft.com/office/powerpoint/2010/main" Requires="p14">
      <p:transition p14:dur="10"/>
    </mc:Choice>
    <mc:Fallback>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BECD0E68-991F-4E7D-A7E8-880A0EB39F25}" type="datetimeFigureOut">
              <a:rPr lang="zh-CN" altLang="en-US" smtClean="0">
                <a:solidFill>
                  <a:prstClr val="black">
                    <a:tint val="75000"/>
                  </a:prstClr>
                </a:solidFill>
              </a:rPr>
              <a:pPr/>
              <a:t>2018/2/6</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561C8954-404D-48F2-801A-8F5F70B1DAC0}"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 xmlns:p14="http://schemas.microsoft.com/office/powerpoint/2010/main" val="50924033"/>
      </p:ext>
    </p:extLst>
  </p:cSld>
  <p:clrMapOvr>
    <a:masterClrMapping/>
  </p:clrMapOvr>
  <mc:AlternateContent xmlns:mc="http://schemas.openxmlformats.org/markup-compatibility/2006">
    <mc:Choice xmlns="" xmlns:p14="http://schemas.microsoft.com/office/powerpoint/2010/main" Requires="p14">
      <p:transition p14:dur="10"/>
    </mc:Choice>
    <mc:Fallback>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theme" Target="../theme/theme3.xml"/><Relationship Id="rId3" Type="http://schemas.openxmlformats.org/officeDocument/2006/relationships/slideLayout" Target="../slideLayouts/slideLayout31.xml"/><Relationship Id="rId7" Type="http://schemas.openxmlformats.org/officeDocument/2006/relationships/slideLayout" Target="../slideLayouts/slideLayout35.xml"/><Relationship Id="rId12" Type="http://schemas.openxmlformats.org/officeDocument/2006/relationships/slideLayout" Target="../slideLayouts/slideLayout40.xml"/><Relationship Id="rId2" Type="http://schemas.openxmlformats.org/officeDocument/2006/relationships/slideLayout" Target="../slideLayouts/slideLayout30.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0" Type="http://schemas.openxmlformats.org/officeDocument/2006/relationships/slideLayout" Target="../slideLayouts/slideLayout38.xml"/><Relationship Id="rId4" Type="http://schemas.openxmlformats.org/officeDocument/2006/relationships/slideLayout" Target="../slideLayouts/slideLayout32.xml"/><Relationship Id="rId9" Type="http://schemas.openxmlformats.org/officeDocument/2006/relationships/slideLayout" Target="../slideLayouts/slideLayout37.xm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42.xml"/><Relationship Id="rId1" Type="http://schemas.openxmlformats.org/officeDocument/2006/relationships/slideLayout" Target="../slideLayouts/slideLayout41.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0.xml"/><Relationship Id="rId3" Type="http://schemas.openxmlformats.org/officeDocument/2006/relationships/slideLayout" Target="../slideLayouts/slideLayout45.xml"/><Relationship Id="rId7" Type="http://schemas.openxmlformats.org/officeDocument/2006/relationships/slideLayout" Target="../slideLayouts/slideLayout49.xml"/><Relationship Id="rId12" Type="http://schemas.openxmlformats.org/officeDocument/2006/relationships/theme" Target="../theme/theme5.xml"/><Relationship Id="rId2" Type="http://schemas.openxmlformats.org/officeDocument/2006/relationships/slideLayout" Target="../slideLayouts/slideLayout44.xml"/><Relationship Id="rId1" Type="http://schemas.openxmlformats.org/officeDocument/2006/relationships/slideLayout" Target="../slideLayouts/slideLayout43.xml"/><Relationship Id="rId6" Type="http://schemas.openxmlformats.org/officeDocument/2006/relationships/slideLayout" Target="../slideLayouts/slideLayout48.xml"/><Relationship Id="rId11" Type="http://schemas.openxmlformats.org/officeDocument/2006/relationships/slideLayout" Target="../slideLayouts/slideLayout53.xml"/><Relationship Id="rId5" Type="http://schemas.openxmlformats.org/officeDocument/2006/relationships/slideLayout" Target="../slideLayouts/slideLayout47.xml"/><Relationship Id="rId10" Type="http://schemas.openxmlformats.org/officeDocument/2006/relationships/slideLayout" Target="../slideLayouts/slideLayout52.xml"/><Relationship Id="rId4" Type="http://schemas.openxmlformats.org/officeDocument/2006/relationships/slideLayout" Target="../slideLayouts/slideLayout46.xml"/><Relationship Id="rId9" Type="http://schemas.openxmlformats.org/officeDocument/2006/relationships/slideLayout" Target="../slideLayouts/slideLayout51.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1.xml"/><Relationship Id="rId13" Type="http://schemas.openxmlformats.org/officeDocument/2006/relationships/theme" Target="../theme/theme6.xml"/><Relationship Id="rId3" Type="http://schemas.openxmlformats.org/officeDocument/2006/relationships/slideLayout" Target="../slideLayouts/slideLayout56.xml"/><Relationship Id="rId7" Type="http://schemas.openxmlformats.org/officeDocument/2006/relationships/slideLayout" Target="../slideLayouts/slideLayout60.xml"/><Relationship Id="rId12" Type="http://schemas.openxmlformats.org/officeDocument/2006/relationships/slideLayout" Target="../slideLayouts/slideLayout65.xml"/><Relationship Id="rId2" Type="http://schemas.openxmlformats.org/officeDocument/2006/relationships/slideLayout" Target="../slideLayouts/slideLayout55.xml"/><Relationship Id="rId1" Type="http://schemas.openxmlformats.org/officeDocument/2006/relationships/slideLayout" Target="../slideLayouts/slideLayout54.xml"/><Relationship Id="rId6" Type="http://schemas.openxmlformats.org/officeDocument/2006/relationships/slideLayout" Target="../slideLayouts/slideLayout59.xml"/><Relationship Id="rId11" Type="http://schemas.openxmlformats.org/officeDocument/2006/relationships/slideLayout" Target="../slideLayouts/slideLayout64.xml"/><Relationship Id="rId5" Type="http://schemas.openxmlformats.org/officeDocument/2006/relationships/slideLayout" Target="../slideLayouts/slideLayout58.xml"/><Relationship Id="rId10" Type="http://schemas.openxmlformats.org/officeDocument/2006/relationships/slideLayout" Target="../slideLayouts/slideLayout63.xml"/><Relationship Id="rId4" Type="http://schemas.openxmlformats.org/officeDocument/2006/relationships/slideLayout" Target="../slideLayouts/slideLayout57.xml"/><Relationship Id="rId9" Type="http://schemas.openxmlformats.org/officeDocument/2006/relationships/slideLayout" Target="../slideLayouts/slideLayout62.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3.xml"/><Relationship Id="rId3" Type="http://schemas.openxmlformats.org/officeDocument/2006/relationships/slideLayout" Target="../slideLayouts/slideLayout68.xml"/><Relationship Id="rId7" Type="http://schemas.openxmlformats.org/officeDocument/2006/relationships/slideLayout" Target="../slideLayouts/slideLayout72.xml"/><Relationship Id="rId12" Type="http://schemas.openxmlformats.org/officeDocument/2006/relationships/theme" Target="../theme/theme7.xml"/><Relationship Id="rId2" Type="http://schemas.openxmlformats.org/officeDocument/2006/relationships/slideLayout" Target="../slideLayouts/slideLayout67.xml"/><Relationship Id="rId1" Type="http://schemas.openxmlformats.org/officeDocument/2006/relationships/slideLayout" Target="../slideLayouts/slideLayout66.xml"/><Relationship Id="rId6" Type="http://schemas.openxmlformats.org/officeDocument/2006/relationships/slideLayout" Target="../slideLayouts/slideLayout71.xml"/><Relationship Id="rId11" Type="http://schemas.openxmlformats.org/officeDocument/2006/relationships/slideLayout" Target="../slideLayouts/slideLayout76.xml"/><Relationship Id="rId5" Type="http://schemas.openxmlformats.org/officeDocument/2006/relationships/slideLayout" Target="../slideLayouts/slideLayout70.xml"/><Relationship Id="rId10" Type="http://schemas.openxmlformats.org/officeDocument/2006/relationships/slideLayout" Target="../slideLayouts/slideLayout75.xml"/><Relationship Id="rId4" Type="http://schemas.openxmlformats.org/officeDocument/2006/relationships/slideLayout" Target="../slideLayouts/slideLayout69.xml"/><Relationship Id="rId9" Type="http://schemas.openxmlformats.org/officeDocument/2006/relationships/slideLayout" Target="../slideLayouts/slideLayout74.xml"/></Relationships>
</file>

<file path=ppt/slideMasters/_rels/slideMaster8.xml.rels><?xml version="1.0" encoding="UTF-8" standalone="yes"?>
<Relationships xmlns="http://schemas.openxmlformats.org/package/2006/relationships"><Relationship Id="rId3" Type="http://schemas.openxmlformats.org/officeDocument/2006/relationships/theme" Target="../theme/theme8.xml"/><Relationship Id="rId2" Type="http://schemas.openxmlformats.org/officeDocument/2006/relationships/slideLayout" Target="../slideLayouts/slideLayout78.xml"/><Relationship Id="rId1" Type="http://schemas.openxmlformats.org/officeDocument/2006/relationships/slideLayout" Target="../slideLayouts/slideLayout77.xml"/></Relationships>
</file>

<file path=ppt/slideMasters/_rels/slideMaster9.xml.rels><?xml version="1.0" encoding="UTF-8" standalone="yes"?>
<Relationships xmlns="http://schemas.openxmlformats.org/package/2006/relationships"><Relationship Id="rId3" Type="http://schemas.openxmlformats.org/officeDocument/2006/relationships/slideLayout" Target="../slideLayouts/slideLayout81.xml"/><Relationship Id="rId2" Type="http://schemas.openxmlformats.org/officeDocument/2006/relationships/slideLayout" Target="../slideLayouts/slideLayout80.xml"/><Relationship Id="rId1" Type="http://schemas.openxmlformats.org/officeDocument/2006/relationships/slideLayout" Target="../slideLayouts/slideLayout79.xml"/><Relationship Id="rId4" Type="http://schemas.openxmlformats.org/officeDocument/2006/relationships/theme" Target="../theme/theme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ECD0E68-991F-4E7D-A7E8-880A0EB39F25}" type="datetimeFigureOut">
              <a:rPr lang="zh-CN" altLang="en-US" smtClean="0">
                <a:solidFill>
                  <a:prstClr val="black">
                    <a:tint val="75000"/>
                  </a:prstClr>
                </a:solidFill>
              </a:rPr>
              <a:pPr/>
              <a:t>2018/2/6</a:t>
            </a:fld>
            <a:endParaRPr lang="zh-CN" altLang="en-US">
              <a:solidFill>
                <a:prstClr val="black">
                  <a:tint val="75000"/>
                </a:prstClr>
              </a:solidFill>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solidFill>
                <a:prstClr val="black">
                  <a:tint val="75000"/>
                </a:prstClr>
              </a:solidFill>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1C8954-404D-48F2-801A-8F5F70B1DAC0}"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 xmlns:p14="http://schemas.microsoft.com/office/powerpoint/2010/main" val="249119126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mc:Choice xmlns="" xmlns:p14="http://schemas.microsoft.com/office/powerpoint/2010/main" Requires="p14">
      <p:transition p14:dur="10"/>
    </mc:Choice>
    <mc:Fallback>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ECD0E68-991F-4E7D-A7E8-880A0EB39F25}" type="datetimeFigureOut">
              <a:rPr lang="zh-CN" altLang="en-US" smtClean="0">
                <a:solidFill>
                  <a:prstClr val="black">
                    <a:tint val="75000"/>
                  </a:prstClr>
                </a:solidFill>
              </a:rPr>
              <a:pPr/>
              <a:t>2018/2/6</a:t>
            </a:fld>
            <a:endParaRPr lang="zh-CN" altLang="en-US">
              <a:solidFill>
                <a:prstClr val="black">
                  <a:tint val="75000"/>
                </a:prstClr>
              </a:solidFill>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solidFill>
                <a:prstClr val="black">
                  <a:tint val="75000"/>
                </a:prstClr>
              </a:solidFill>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1C8954-404D-48F2-801A-8F5F70B1DAC0}"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 xmlns:p14="http://schemas.microsoft.com/office/powerpoint/2010/main" val="261451634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96" r:id="rId12"/>
    <p:sldLayoutId id="2147483697" r:id="rId13"/>
    <p:sldLayoutId id="2147483713" r:id="rId14"/>
    <p:sldLayoutId id="2147483715" r:id="rId15"/>
    <p:sldLayoutId id="2147483716" r:id="rId16"/>
    <p:sldLayoutId id="2147483750" r:id="rId17"/>
  </p:sldLayoutIdLst>
  <mc:AlternateContent xmlns:mc="http://schemas.openxmlformats.org/markup-compatibility/2006">
    <mc:Choice xmlns="" xmlns:p14="http://schemas.microsoft.com/office/powerpoint/2010/main" Requires="p14">
      <p:transition p14:dur="10"/>
    </mc:Choice>
    <mc:Fallback>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ECD0E68-991F-4E7D-A7E8-880A0EB39F25}" type="datetimeFigureOut">
              <a:rPr lang="zh-CN" altLang="en-US" smtClean="0">
                <a:solidFill>
                  <a:prstClr val="black">
                    <a:tint val="75000"/>
                  </a:prstClr>
                </a:solidFill>
              </a:rPr>
              <a:pPr/>
              <a:t>2018/2/6</a:t>
            </a:fld>
            <a:endParaRPr lang="zh-CN" altLang="en-US">
              <a:solidFill>
                <a:prstClr val="black">
                  <a:tint val="75000"/>
                </a:prstClr>
              </a:solidFill>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solidFill>
                <a:prstClr val="black">
                  <a:tint val="75000"/>
                </a:prstClr>
              </a:solidFill>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1C8954-404D-48F2-801A-8F5F70B1DAC0}"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 xmlns:p14="http://schemas.microsoft.com/office/powerpoint/2010/main" val="505837468"/>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714" r:id="rId12"/>
  </p:sldLayoutIdLst>
  <mc:AlternateContent xmlns:mc="http://schemas.openxmlformats.org/markup-compatibility/2006">
    <mc:Choice xmlns="" xmlns:p14="http://schemas.microsoft.com/office/powerpoint/2010/main" Requires="p14">
      <p:transition p14:dur="10"/>
    </mc:Choice>
    <mc:Fallback>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 xmlns:p14="http://schemas.microsoft.com/office/powerpoint/2010/main" val="3525671125"/>
      </p:ext>
    </p:extLst>
  </p:cSld>
  <p:clrMap bg1="lt1" tx1="dk1" bg2="lt2" tx2="dk2" accent1="accent1" accent2="accent2" accent3="accent3" accent4="accent4" accent5="accent5" accent6="accent6" hlink="hlink" folHlink="folHlink"/>
  <p:sldLayoutIdLst>
    <p:sldLayoutId id="2147483699" r:id="rId1"/>
    <p:sldLayoutId id="2147483700" r:id="rId2"/>
  </p:sldLayoutIdLst>
  <mc:AlternateContent xmlns:mc="http://schemas.openxmlformats.org/markup-compatibility/2006">
    <mc:Choice xmlns="" xmlns:p14="http://schemas.microsoft.com/office/powerpoint/2010/main" Requires="p14">
      <p:transition p14:dur="10"/>
    </mc:Choice>
    <mc:Fallback>
      <p:transition/>
    </mc:Fallback>
  </mc:AlternateContent>
  <p:txStyles>
    <p:titleStyle>
      <a:lvl1pPr algn="ctr" defTabSz="609585" rtl="0" eaLnBrk="1" latinLnBrk="0" hangingPunct="1">
        <a:spcBef>
          <a:spcPct val="0"/>
        </a:spcBef>
        <a:buNone/>
        <a:defRPr sz="5867" kern="1200">
          <a:solidFill>
            <a:schemeClr val="tx1"/>
          </a:solidFill>
          <a:latin typeface="+mj-lt"/>
          <a:ea typeface="+mj-ea"/>
          <a:cs typeface="+mj-cs"/>
        </a:defRPr>
      </a:lvl1pPr>
    </p:titleStyle>
    <p:bodyStyle>
      <a:lvl1pPr marL="457189" indent="-457189" algn="l" defTabSz="609585" rtl="0" eaLnBrk="1" latinLnBrk="0" hangingPunct="1">
        <a:spcBef>
          <a:spcPct val="20000"/>
        </a:spcBef>
        <a:buFont typeface="Arial"/>
        <a:buChar char="•"/>
        <a:defRPr sz="4267" kern="1200">
          <a:solidFill>
            <a:schemeClr val="tx1"/>
          </a:solidFill>
          <a:latin typeface="+mn-lt"/>
          <a:ea typeface="+mn-ea"/>
          <a:cs typeface="+mn-cs"/>
        </a:defRPr>
      </a:lvl1pPr>
      <a:lvl2pPr marL="990575" indent="-380990" algn="l" defTabSz="609585" rtl="0" eaLnBrk="1" latinLnBrk="0" hangingPunct="1">
        <a:spcBef>
          <a:spcPct val="20000"/>
        </a:spcBef>
        <a:buFont typeface="Arial"/>
        <a:buChar char="–"/>
        <a:defRPr sz="3733" kern="1200">
          <a:solidFill>
            <a:schemeClr val="tx1"/>
          </a:solidFill>
          <a:latin typeface="+mn-lt"/>
          <a:ea typeface="+mn-ea"/>
          <a:cs typeface="+mn-cs"/>
        </a:defRPr>
      </a:lvl2pPr>
      <a:lvl3pPr marL="1523962" indent="-304792" algn="l" defTabSz="609585" rtl="0" eaLnBrk="1" latinLnBrk="0" hangingPunct="1">
        <a:spcBef>
          <a:spcPct val="20000"/>
        </a:spcBef>
        <a:buFont typeface="Arial"/>
        <a:buChar char="•"/>
        <a:defRPr sz="3200" kern="1200">
          <a:solidFill>
            <a:schemeClr val="tx1"/>
          </a:solidFill>
          <a:latin typeface="+mn-lt"/>
          <a:ea typeface="+mn-ea"/>
          <a:cs typeface="+mn-cs"/>
        </a:defRPr>
      </a:lvl3pPr>
      <a:lvl4pPr marL="2133547" indent="-304792" algn="l" defTabSz="609585" rtl="0" eaLnBrk="1" latinLnBrk="0" hangingPunct="1">
        <a:spcBef>
          <a:spcPct val="20000"/>
        </a:spcBef>
        <a:buFont typeface="Arial"/>
        <a:buChar char="–"/>
        <a:defRPr sz="2667" kern="1200">
          <a:solidFill>
            <a:schemeClr val="tx1"/>
          </a:solidFill>
          <a:latin typeface="+mn-lt"/>
          <a:ea typeface="+mn-ea"/>
          <a:cs typeface="+mn-cs"/>
        </a:defRPr>
      </a:lvl4pPr>
      <a:lvl5pPr marL="2743131" indent="-304792" algn="l" defTabSz="609585" rtl="0" eaLnBrk="1" latinLnBrk="0" hangingPunct="1">
        <a:spcBef>
          <a:spcPct val="20000"/>
        </a:spcBef>
        <a:buFont typeface="Arial"/>
        <a:buChar char="»"/>
        <a:defRPr sz="2667"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600" y="274639"/>
            <a:ext cx="10972800" cy="1143000"/>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600">
                <a:solidFill>
                  <a:schemeClr val="tx1">
                    <a:tint val="75000"/>
                  </a:schemeClr>
                </a:solidFill>
              </a:defRPr>
            </a:lvl1pPr>
          </a:lstStyle>
          <a:p>
            <a:fld id="{403991EF-8529-D44C-B83E-99CC19731065}" type="datetimeFigureOut">
              <a:rPr kumimoji="1" lang="zh-CN" altLang="en-US" smtClean="0">
                <a:solidFill>
                  <a:prstClr val="black">
                    <a:tint val="75000"/>
                  </a:prstClr>
                </a:solidFill>
                <a:latin typeface="Century Gothic"/>
                <a:ea typeface="微软雅黑"/>
              </a:rPr>
              <a:pPr/>
              <a:t>2018/2/6</a:t>
            </a:fld>
            <a:endParaRPr kumimoji="1" lang="zh-CN" altLang="en-US">
              <a:solidFill>
                <a:prstClr val="black">
                  <a:tint val="75000"/>
                </a:prstClr>
              </a:solidFill>
              <a:latin typeface="Century Gothic"/>
              <a:ea typeface="微软雅黑"/>
            </a:endParaRPr>
          </a:p>
        </p:txBody>
      </p:sp>
      <p:sp>
        <p:nvSpPr>
          <p:cNvPr id="5" name="页脚占位符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kumimoji="1" lang="zh-CN" altLang="en-US">
              <a:solidFill>
                <a:prstClr val="black">
                  <a:tint val="75000"/>
                </a:prstClr>
              </a:solidFill>
              <a:latin typeface="Century Gothic"/>
              <a:ea typeface="微软雅黑"/>
            </a:endParaRPr>
          </a:p>
        </p:txBody>
      </p:sp>
      <p:sp>
        <p:nvSpPr>
          <p:cNvPr id="6" name="幻灯片编号占位符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600">
                <a:solidFill>
                  <a:schemeClr val="tx1">
                    <a:tint val="75000"/>
                  </a:schemeClr>
                </a:solidFill>
              </a:defRPr>
            </a:lvl1pPr>
          </a:lstStyle>
          <a:p>
            <a:fld id="{1EBCCA98-5836-6F4B-9A1A-CDA2FA233A74}" type="slidenum">
              <a:rPr kumimoji="1" lang="zh-CN" altLang="en-US" smtClean="0">
                <a:solidFill>
                  <a:prstClr val="black">
                    <a:tint val="75000"/>
                  </a:prstClr>
                </a:solidFill>
                <a:latin typeface="Century Gothic"/>
                <a:ea typeface="微软雅黑"/>
              </a:rPr>
              <a:pPr/>
              <a:t>‹#›</a:t>
            </a:fld>
            <a:endParaRPr kumimoji="1" lang="zh-CN" altLang="en-US">
              <a:solidFill>
                <a:prstClr val="black">
                  <a:tint val="75000"/>
                </a:prstClr>
              </a:solidFill>
              <a:latin typeface="Century Gothic"/>
              <a:ea typeface="微软雅黑"/>
            </a:endParaRPr>
          </a:p>
        </p:txBody>
      </p:sp>
    </p:spTree>
    <p:extLst>
      <p:ext uri="{BB962C8B-B14F-4D97-AF65-F5344CB8AC3E}">
        <p14:creationId xmlns="" xmlns:p14="http://schemas.microsoft.com/office/powerpoint/2010/main" val="661945840"/>
      </p:ext>
    </p:extLst>
  </p:cSld>
  <p:clrMap bg1="lt1" tx1="dk1" bg2="lt2" tx2="dk2" accent1="accent1" accent2="accent2" accent3="accent3" accent4="accent4" accent5="accent5" accent6="accent6" hlink="hlink" folHlink="folHlink"/>
  <p:sldLayoutIdLst>
    <p:sldLayoutId id="2147483702" r:id="rId1"/>
    <p:sldLayoutId id="2147483703" r:id="rId2"/>
    <p:sldLayoutId id="2147483704" r:id="rId3"/>
    <p:sldLayoutId id="2147483705" r:id="rId4"/>
    <p:sldLayoutId id="2147483706" r:id="rId5"/>
    <p:sldLayoutId id="2147483707" r:id="rId6"/>
    <p:sldLayoutId id="2147483708" r:id="rId7"/>
    <p:sldLayoutId id="2147483709" r:id="rId8"/>
    <p:sldLayoutId id="2147483710" r:id="rId9"/>
    <p:sldLayoutId id="2147483711" r:id="rId10"/>
    <p:sldLayoutId id="2147483712" r:id="rId11"/>
  </p:sldLayoutIdLst>
  <mc:AlternateContent xmlns:mc="http://schemas.openxmlformats.org/markup-compatibility/2006">
    <mc:Choice xmlns="" xmlns:p14="http://schemas.microsoft.com/office/powerpoint/2010/main" Requires="p14">
      <p:transition p14:dur="10"/>
    </mc:Choice>
    <mc:Fallback>
      <p:transition/>
    </mc:Fallback>
  </mc:AlternateContent>
  <p:txStyles>
    <p:titleStyle>
      <a:lvl1pPr algn="ctr" defTabSz="609585" rtl="0" eaLnBrk="1" latinLnBrk="0" hangingPunct="1">
        <a:spcBef>
          <a:spcPct val="0"/>
        </a:spcBef>
        <a:buNone/>
        <a:defRPr sz="5867" kern="1200">
          <a:solidFill>
            <a:schemeClr val="tx1"/>
          </a:solidFill>
          <a:latin typeface="+mj-lt"/>
          <a:ea typeface="+mj-ea"/>
          <a:cs typeface="+mj-cs"/>
        </a:defRPr>
      </a:lvl1pPr>
    </p:titleStyle>
    <p:bodyStyle>
      <a:lvl1pPr marL="457189" indent="-457189" algn="l" defTabSz="609585" rtl="0" eaLnBrk="1" latinLnBrk="0" hangingPunct="1">
        <a:spcBef>
          <a:spcPct val="20000"/>
        </a:spcBef>
        <a:buFont typeface="Arial"/>
        <a:buChar char="•"/>
        <a:defRPr sz="4267" kern="1200">
          <a:solidFill>
            <a:schemeClr val="tx1"/>
          </a:solidFill>
          <a:latin typeface="+mn-lt"/>
          <a:ea typeface="+mn-ea"/>
          <a:cs typeface="+mn-cs"/>
        </a:defRPr>
      </a:lvl1pPr>
      <a:lvl2pPr marL="990575" indent="-380990" algn="l" defTabSz="609585" rtl="0" eaLnBrk="1" latinLnBrk="0" hangingPunct="1">
        <a:spcBef>
          <a:spcPct val="20000"/>
        </a:spcBef>
        <a:buFont typeface="Arial"/>
        <a:buChar char="–"/>
        <a:defRPr sz="3733" kern="1200">
          <a:solidFill>
            <a:schemeClr val="tx1"/>
          </a:solidFill>
          <a:latin typeface="+mn-lt"/>
          <a:ea typeface="+mn-ea"/>
          <a:cs typeface="+mn-cs"/>
        </a:defRPr>
      </a:lvl2pPr>
      <a:lvl3pPr marL="1523962" indent="-304792" algn="l" defTabSz="609585" rtl="0" eaLnBrk="1" latinLnBrk="0" hangingPunct="1">
        <a:spcBef>
          <a:spcPct val="20000"/>
        </a:spcBef>
        <a:buFont typeface="Arial"/>
        <a:buChar char="•"/>
        <a:defRPr sz="3200" kern="1200">
          <a:solidFill>
            <a:schemeClr val="tx1"/>
          </a:solidFill>
          <a:latin typeface="+mn-lt"/>
          <a:ea typeface="+mn-ea"/>
          <a:cs typeface="+mn-cs"/>
        </a:defRPr>
      </a:lvl3pPr>
      <a:lvl4pPr marL="2133547" indent="-304792" algn="l" defTabSz="609585" rtl="0" eaLnBrk="1" latinLnBrk="0" hangingPunct="1">
        <a:spcBef>
          <a:spcPct val="20000"/>
        </a:spcBef>
        <a:buFont typeface="Arial"/>
        <a:buChar char="–"/>
        <a:defRPr sz="2667" kern="1200">
          <a:solidFill>
            <a:schemeClr val="tx1"/>
          </a:solidFill>
          <a:latin typeface="+mn-lt"/>
          <a:ea typeface="+mn-ea"/>
          <a:cs typeface="+mn-cs"/>
        </a:defRPr>
      </a:lvl4pPr>
      <a:lvl5pPr marL="2743131" indent="-304792" algn="l" defTabSz="609585" rtl="0" eaLnBrk="1" latinLnBrk="0" hangingPunct="1">
        <a:spcBef>
          <a:spcPct val="20000"/>
        </a:spcBef>
        <a:buFont typeface="Arial"/>
        <a:buChar char="»"/>
        <a:defRPr sz="2667"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zh-CN"/>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56C1DA"/>
        </a:solidFill>
        <a:effectLst/>
      </p:bgPr>
    </p:bg>
    <p:spTree>
      <p:nvGrpSpPr>
        <p:cNvPr id="1" name=""/>
        <p:cNvGrpSpPr/>
        <p:nvPr/>
      </p:nvGrpSpPr>
      <p:grpSpPr>
        <a:xfrm>
          <a:off x="0" y="0"/>
          <a:ext cx="0" cy="0"/>
          <a:chOff x="0" y="0"/>
          <a:chExt cx="0" cy="0"/>
        </a:xfrm>
      </p:grpSpPr>
    </p:spTree>
    <p:extLst>
      <p:ext uri="{BB962C8B-B14F-4D97-AF65-F5344CB8AC3E}">
        <p14:creationId xmlns="" xmlns:p14="http://schemas.microsoft.com/office/powerpoint/2010/main" val="1819830818"/>
      </p:ext>
    </p:extLst>
  </p:cSld>
  <p:clrMap bg1="lt1" tx1="dk1" bg2="lt2" tx2="dk2" accent1="accent1" accent2="accent2" accent3="accent3" accent4="accent4" accent5="accent5" accent6="accent6" hlink="hlink" folHlink="folHlink"/>
  <p:sldLayoutIdLst>
    <p:sldLayoutId id="2147483718" r:id="rId1"/>
    <p:sldLayoutId id="2147483719" r:id="rId2"/>
    <p:sldLayoutId id="2147483720" r:id="rId3"/>
    <p:sldLayoutId id="2147483721" r:id="rId4"/>
    <p:sldLayoutId id="2147483722" r:id="rId5"/>
    <p:sldLayoutId id="2147483723" r:id="rId6"/>
    <p:sldLayoutId id="2147483724" r:id="rId7"/>
    <p:sldLayoutId id="2147483725" r:id="rId8"/>
    <p:sldLayoutId id="2147483726" r:id="rId9"/>
    <p:sldLayoutId id="2147483727" r:id="rId10"/>
    <p:sldLayoutId id="2147483728" r:id="rId11"/>
    <p:sldLayoutId id="2147483729" r:id="rId12"/>
  </p:sldLayoutIdLst>
  <mc:AlternateContent xmlns:mc="http://schemas.openxmlformats.org/markup-compatibility/2006">
    <mc:Choice xmlns="" xmlns:p14="http://schemas.microsoft.com/office/powerpoint/2010/main" Requires="p14">
      <p:transition p14:dur="10"/>
    </mc:Choice>
    <mc:Fallback>
      <p:transition/>
    </mc:Fallback>
  </mc:AlternateContent>
  <p:txStyles>
    <p:titleStyle>
      <a:lvl1pPr algn="ctr" defTabSz="609585" rtl="0" eaLnBrk="1" latinLnBrk="0" hangingPunct="1">
        <a:spcBef>
          <a:spcPct val="0"/>
        </a:spcBef>
        <a:buNone/>
        <a:defRPr sz="5867" kern="1200">
          <a:solidFill>
            <a:schemeClr val="tx1"/>
          </a:solidFill>
          <a:latin typeface="+mj-lt"/>
          <a:ea typeface="+mj-ea"/>
          <a:cs typeface="+mj-cs"/>
        </a:defRPr>
      </a:lvl1pPr>
    </p:titleStyle>
    <p:bodyStyle>
      <a:lvl1pPr marL="457189" indent="-457189" algn="l" defTabSz="609585" rtl="0" eaLnBrk="1" latinLnBrk="0" hangingPunct="1">
        <a:spcBef>
          <a:spcPct val="20000"/>
        </a:spcBef>
        <a:buFont typeface="Arial"/>
        <a:buChar char="•"/>
        <a:defRPr sz="4267" kern="1200">
          <a:solidFill>
            <a:schemeClr val="tx1"/>
          </a:solidFill>
          <a:latin typeface="+mn-lt"/>
          <a:ea typeface="+mn-ea"/>
          <a:cs typeface="+mn-cs"/>
        </a:defRPr>
      </a:lvl1pPr>
      <a:lvl2pPr marL="990575" indent="-380990" algn="l" defTabSz="609585" rtl="0" eaLnBrk="1" latinLnBrk="0" hangingPunct="1">
        <a:spcBef>
          <a:spcPct val="20000"/>
        </a:spcBef>
        <a:buFont typeface="Arial"/>
        <a:buChar char="–"/>
        <a:defRPr sz="3733" kern="1200">
          <a:solidFill>
            <a:schemeClr val="tx1"/>
          </a:solidFill>
          <a:latin typeface="+mn-lt"/>
          <a:ea typeface="+mn-ea"/>
          <a:cs typeface="+mn-cs"/>
        </a:defRPr>
      </a:lvl2pPr>
      <a:lvl3pPr marL="1523962" indent="-304792" algn="l" defTabSz="609585" rtl="0" eaLnBrk="1" latinLnBrk="0" hangingPunct="1">
        <a:spcBef>
          <a:spcPct val="20000"/>
        </a:spcBef>
        <a:buFont typeface="Arial"/>
        <a:buChar char="•"/>
        <a:defRPr sz="3200" kern="1200">
          <a:solidFill>
            <a:schemeClr val="tx1"/>
          </a:solidFill>
          <a:latin typeface="+mn-lt"/>
          <a:ea typeface="+mn-ea"/>
          <a:cs typeface="+mn-cs"/>
        </a:defRPr>
      </a:lvl3pPr>
      <a:lvl4pPr marL="2133547" indent="-304792" algn="l" defTabSz="609585" rtl="0" eaLnBrk="1" latinLnBrk="0" hangingPunct="1">
        <a:spcBef>
          <a:spcPct val="20000"/>
        </a:spcBef>
        <a:buFont typeface="Arial"/>
        <a:buChar char="–"/>
        <a:defRPr sz="2667" kern="1200">
          <a:solidFill>
            <a:schemeClr val="tx1"/>
          </a:solidFill>
          <a:latin typeface="+mn-lt"/>
          <a:ea typeface="+mn-ea"/>
          <a:cs typeface="+mn-cs"/>
        </a:defRPr>
      </a:lvl4pPr>
      <a:lvl5pPr marL="2743131" indent="-304792" algn="l" defTabSz="609585" rtl="0" eaLnBrk="1" latinLnBrk="0" hangingPunct="1">
        <a:spcBef>
          <a:spcPct val="20000"/>
        </a:spcBef>
        <a:buFont typeface="Arial"/>
        <a:buChar char="»"/>
        <a:defRPr sz="2667"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zh-CN"/>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600" y="274639"/>
            <a:ext cx="10972800" cy="1143000"/>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600">
                <a:solidFill>
                  <a:schemeClr val="tx1">
                    <a:tint val="75000"/>
                  </a:schemeClr>
                </a:solidFill>
              </a:defRPr>
            </a:lvl1pPr>
          </a:lstStyle>
          <a:p>
            <a:fld id="{403991EF-8529-D44C-B83E-99CC19731065}" type="datetimeFigureOut">
              <a:rPr kumimoji="1" lang="zh-CN" altLang="en-US" smtClean="0">
                <a:solidFill>
                  <a:prstClr val="black">
                    <a:tint val="75000"/>
                  </a:prstClr>
                </a:solidFill>
                <a:latin typeface="Century Gothic"/>
                <a:ea typeface="微软雅黑"/>
              </a:rPr>
              <a:pPr/>
              <a:t>2018/2/6</a:t>
            </a:fld>
            <a:endParaRPr kumimoji="1" lang="zh-CN" altLang="en-US">
              <a:solidFill>
                <a:prstClr val="black">
                  <a:tint val="75000"/>
                </a:prstClr>
              </a:solidFill>
              <a:latin typeface="Century Gothic"/>
              <a:ea typeface="微软雅黑"/>
            </a:endParaRPr>
          </a:p>
        </p:txBody>
      </p:sp>
      <p:sp>
        <p:nvSpPr>
          <p:cNvPr id="5" name="页脚占位符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kumimoji="1" lang="zh-CN" altLang="en-US">
              <a:solidFill>
                <a:prstClr val="black">
                  <a:tint val="75000"/>
                </a:prstClr>
              </a:solidFill>
              <a:latin typeface="Century Gothic"/>
              <a:ea typeface="微软雅黑"/>
            </a:endParaRPr>
          </a:p>
        </p:txBody>
      </p:sp>
      <p:sp>
        <p:nvSpPr>
          <p:cNvPr id="6" name="幻灯片编号占位符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600">
                <a:solidFill>
                  <a:schemeClr val="tx1">
                    <a:tint val="75000"/>
                  </a:schemeClr>
                </a:solidFill>
              </a:defRPr>
            </a:lvl1pPr>
          </a:lstStyle>
          <a:p>
            <a:fld id="{1EBCCA98-5836-6F4B-9A1A-CDA2FA233A74}" type="slidenum">
              <a:rPr kumimoji="1" lang="zh-CN" altLang="en-US" smtClean="0">
                <a:solidFill>
                  <a:prstClr val="black">
                    <a:tint val="75000"/>
                  </a:prstClr>
                </a:solidFill>
                <a:latin typeface="Century Gothic"/>
                <a:ea typeface="微软雅黑"/>
              </a:rPr>
              <a:pPr/>
              <a:t>‹#›</a:t>
            </a:fld>
            <a:endParaRPr kumimoji="1" lang="zh-CN" altLang="en-US">
              <a:solidFill>
                <a:prstClr val="black">
                  <a:tint val="75000"/>
                </a:prstClr>
              </a:solidFill>
              <a:latin typeface="Century Gothic"/>
              <a:ea typeface="微软雅黑"/>
            </a:endParaRPr>
          </a:p>
        </p:txBody>
      </p:sp>
    </p:spTree>
    <p:extLst>
      <p:ext uri="{BB962C8B-B14F-4D97-AF65-F5344CB8AC3E}">
        <p14:creationId xmlns="" xmlns:p14="http://schemas.microsoft.com/office/powerpoint/2010/main" val="2334956381"/>
      </p:ext>
    </p:extLst>
  </p:cSld>
  <p:clrMap bg1="lt1" tx1="dk1" bg2="lt2" tx2="dk2" accent1="accent1" accent2="accent2" accent3="accent3" accent4="accent4" accent5="accent5" accent6="accent6" hlink="hlink" folHlink="folHlink"/>
  <p:sldLayoutIdLst>
    <p:sldLayoutId id="2147483731" r:id="rId1"/>
    <p:sldLayoutId id="2147483732" r:id="rId2"/>
    <p:sldLayoutId id="2147483733" r:id="rId3"/>
    <p:sldLayoutId id="2147483734" r:id="rId4"/>
    <p:sldLayoutId id="2147483735" r:id="rId5"/>
    <p:sldLayoutId id="2147483736" r:id="rId6"/>
    <p:sldLayoutId id="2147483737" r:id="rId7"/>
    <p:sldLayoutId id="2147483738" r:id="rId8"/>
    <p:sldLayoutId id="2147483739" r:id="rId9"/>
    <p:sldLayoutId id="2147483740" r:id="rId10"/>
    <p:sldLayoutId id="2147483741" r:id="rId11"/>
  </p:sldLayoutIdLst>
  <mc:AlternateContent xmlns:mc="http://schemas.openxmlformats.org/markup-compatibility/2006">
    <mc:Choice xmlns="" xmlns:p14="http://schemas.microsoft.com/office/powerpoint/2010/main" Requires="p14">
      <p:transition p14:dur="10"/>
    </mc:Choice>
    <mc:Fallback>
      <p:transition/>
    </mc:Fallback>
  </mc:AlternateContent>
  <p:txStyles>
    <p:titleStyle>
      <a:lvl1pPr algn="ctr" defTabSz="609585" rtl="0" eaLnBrk="1" latinLnBrk="0" hangingPunct="1">
        <a:spcBef>
          <a:spcPct val="0"/>
        </a:spcBef>
        <a:buNone/>
        <a:defRPr sz="5867" kern="1200">
          <a:solidFill>
            <a:schemeClr val="tx1"/>
          </a:solidFill>
          <a:latin typeface="+mj-lt"/>
          <a:ea typeface="+mj-ea"/>
          <a:cs typeface="+mj-cs"/>
        </a:defRPr>
      </a:lvl1pPr>
    </p:titleStyle>
    <p:bodyStyle>
      <a:lvl1pPr marL="457189" indent="-457189" algn="l" defTabSz="609585" rtl="0" eaLnBrk="1" latinLnBrk="0" hangingPunct="1">
        <a:spcBef>
          <a:spcPct val="20000"/>
        </a:spcBef>
        <a:buFont typeface="Arial"/>
        <a:buChar char="•"/>
        <a:defRPr sz="4267" kern="1200">
          <a:solidFill>
            <a:schemeClr val="tx1"/>
          </a:solidFill>
          <a:latin typeface="+mn-lt"/>
          <a:ea typeface="+mn-ea"/>
          <a:cs typeface="+mn-cs"/>
        </a:defRPr>
      </a:lvl1pPr>
      <a:lvl2pPr marL="990575" indent="-380990" algn="l" defTabSz="609585" rtl="0" eaLnBrk="1" latinLnBrk="0" hangingPunct="1">
        <a:spcBef>
          <a:spcPct val="20000"/>
        </a:spcBef>
        <a:buFont typeface="Arial"/>
        <a:buChar char="–"/>
        <a:defRPr sz="3733" kern="1200">
          <a:solidFill>
            <a:schemeClr val="tx1"/>
          </a:solidFill>
          <a:latin typeface="+mn-lt"/>
          <a:ea typeface="+mn-ea"/>
          <a:cs typeface="+mn-cs"/>
        </a:defRPr>
      </a:lvl2pPr>
      <a:lvl3pPr marL="1523962" indent="-304792" algn="l" defTabSz="609585" rtl="0" eaLnBrk="1" latinLnBrk="0" hangingPunct="1">
        <a:spcBef>
          <a:spcPct val="20000"/>
        </a:spcBef>
        <a:buFont typeface="Arial"/>
        <a:buChar char="•"/>
        <a:defRPr sz="3200" kern="1200">
          <a:solidFill>
            <a:schemeClr val="tx1"/>
          </a:solidFill>
          <a:latin typeface="+mn-lt"/>
          <a:ea typeface="+mn-ea"/>
          <a:cs typeface="+mn-cs"/>
        </a:defRPr>
      </a:lvl3pPr>
      <a:lvl4pPr marL="2133547" indent="-304792" algn="l" defTabSz="609585" rtl="0" eaLnBrk="1" latinLnBrk="0" hangingPunct="1">
        <a:spcBef>
          <a:spcPct val="20000"/>
        </a:spcBef>
        <a:buFont typeface="Arial"/>
        <a:buChar char="–"/>
        <a:defRPr sz="2667" kern="1200">
          <a:solidFill>
            <a:schemeClr val="tx1"/>
          </a:solidFill>
          <a:latin typeface="+mn-lt"/>
          <a:ea typeface="+mn-ea"/>
          <a:cs typeface="+mn-cs"/>
        </a:defRPr>
      </a:lvl4pPr>
      <a:lvl5pPr marL="2743131" indent="-304792" algn="l" defTabSz="609585" rtl="0" eaLnBrk="1" latinLnBrk="0" hangingPunct="1">
        <a:spcBef>
          <a:spcPct val="20000"/>
        </a:spcBef>
        <a:buFont typeface="Arial"/>
        <a:buChar char="»"/>
        <a:defRPr sz="2667"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zh-CN"/>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 xmlns:p14="http://schemas.microsoft.com/office/powerpoint/2010/main" val="2303668568"/>
      </p:ext>
    </p:extLst>
  </p:cSld>
  <p:clrMap bg1="lt1" tx1="dk1" bg2="lt2" tx2="dk2" accent1="accent1" accent2="accent2" accent3="accent3" accent4="accent4" accent5="accent5" accent6="accent6" hlink="hlink" folHlink="folHlink"/>
  <p:sldLayoutIdLst>
    <p:sldLayoutId id="2147483743" r:id="rId1"/>
    <p:sldLayoutId id="2147483744" r:id="rId2"/>
  </p:sldLayoutIdLst>
  <mc:AlternateContent xmlns:mc="http://schemas.openxmlformats.org/markup-compatibility/2006">
    <mc:Choice xmlns="" xmlns:p14="http://schemas.microsoft.com/office/powerpoint/2010/main" Requires="p14">
      <p:transition p14:dur="10"/>
    </mc:Choice>
    <mc:Fallback>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 xmlns:p14="http://schemas.microsoft.com/office/powerpoint/2010/main" val="667510482"/>
      </p:ext>
    </p:extLst>
  </p:cSld>
  <p:clrMap bg1="lt1" tx1="dk1" bg2="lt2" tx2="dk2" accent1="accent1" accent2="accent2" accent3="accent3" accent4="accent4" accent5="accent5" accent6="accent6" hlink="hlink" folHlink="folHlink"/>
  <p:sldLayoutIdLst>
    <p:sldLayoutId id="2147483747" r:id="rId1"/>
    <p:sldLayoutId id="2147483748" r:id="rId2"/>
    <p:sldLayoutId id="2147483749" r:id="rId3"/>
  </p:sldLayoutIdLst>
  <mc:AlternateContent xmlns:mc="http://schemas.openxmlformats.org/markup-compatibility/2006">
    <mc:Choice xmlns="" xmlns:p14="http://schemas.microsoft.com/office/powerpoint/2010/main" Requires="p14">
      <p:transition p14:dur="10"/>
    </mc:Choice>
    <mc:Fallback>
      <p:transition/>
    </mc:Fallback>
  </mc:AlternateContent>
  <p:txStyles>
    <p:titleStyle>
      <a:lvl1pPr algn="ctr" defTabSz="609493" rtl="0" eaLnBrk="1" latinLnBrk="0" hangingPunct="1">
        <a:spcBef>
          <a:spcPct val="0"/>
        </a:spcBef>
        <a:buNone/>
        <a:defRPr sz="5900" kern="1200">
          <a:solidFill>
            <a:schemeClr val="tx1"/>
          </a:solidFill>
          <a:latin typeface="+mj-lt"/>
          <a:ea typeface="+mj-ea"/>
          <a:cs typeface="+mj-cs"/>
        </a:defRPr>
      </a:lvl1pPr>
    </p:titleStyle>
    <p:bodyStyle>
      <a:lvl1pPr marL="457120" indent="-457120" algn="l" defTabSz="609493" rtl="0" eaLnBrk="1" latinLnBrk="0" hangingPunct="1">
        <a:spcBef>
          <a:spcPct val="20000"/>
        </a:spcBef>
        <a:buFont typeface="Arial"/>
        <a:buChar char="•"/>
        <a:defRPr sz="4300" kern="1200">
          <a:solidFill>
            <a:schemeClr val="tx1"/>
          </a:solidFill>
          <a:latin typeface="+mn-lt"/>
          <a:ea typeface="+mn-ea"/>
          <a:cs typeface="+mn-cs"/>
        </a:defRPr>
      </a:lvl1pPr>
      <a:lvl2pPr marL="990427" indent="-380933" algn="l" defTabSz="609493" rtl="0" eaLnBrk="1" latinLnBrk="0" hangingPunct="1">
        <a:spcBef>
          <a:spcPct val="20000"/>
        </a:spcBef>
        <a:buFont typeface="Arial"/>
        <a:buChar char="–"/>
        <a:defRPr sz="3700" kern="1200">
          <a:solidFill>
            <a:schemeClr val="tx1"/>
          </a:solidFill>
          <a:latin typeface="+mn-lt"/>
          <a:ea typeface="+mn-ea"/>
          <a:cs typeface="+mn-cs"/>
        </a:defRPr>
      </a:lvl2pPr>
      <a:lvl3pPr marL="1523733" indent="-304747" algn="l" defTabSz="609493" rtl="0" eaLnBrk="1" latinLnBrk="0" hangingPunct="1">
        <a:spcBef>
          <a:spcPct val="20000"/>
        </a:spcBef>
        <a:buFont typeface="Arial"/>
        <a:buChar char="•"/>
        <a:defRPr sz="3200" kern="1200">
          <a:solidFill>
            <a:schemeClr val="tx1"/>
          </a:solidFill>
          <a:latin typeface="+mn-lt"/>
          <a:ea typeface="+mn-ea"/>
          <a:cs typeface="+mn-cs"/>
        </a:defRPr>
      </a:lvl3pPr>
      <a:lvl4pPr marL="2133227" indent="-304747" algn="l" defTabSz="609493" rtl="0" eaLnBrk="1" latinLnBrk="0" hangingPunct="1">
        <a:spcBef>
          <a:spcPct val="20000"/>
        </a:spcBef>
        <a:buFont typeface="Arial"/>
        <a:buChar char="–"/>
        <a:defRPr sz="2700" kern="1200">
          <a:solidFill>
            <a:schemeClr val="tx1"/>
          </a:solidFill>
          <a:latin typeface="+mn-lt"/>
          <a:ea typeface="+mn-ea"/>
          <a:cs typeface="+mn-cs"/>
        </a:defRPr>
      </a:lvl4pPr>
      <a:lvl5pPr marL="2742720" indent="-304747" algn="l" defTabSz="609493" rtl="0" eaLnBrk="1" latinLnBrk="0" hangingPunct="1">
        <a:spcBef>
          <a:spcPct val="20000"/>
        </a:spcBef>
        <a:buFont typeface="Arial"/>
        <a:buChar char="»"/>
        <a:defRPr sz="2700" kern="1200">
          <a:solidFill>
            <a:schemeClr val="tx1"/>
          </a:solidFill>
          <a:latin typeface="+mn-lt"/>
          <a:ea typeface="+mn-ea"/>
          <a:cs typeface="+mn-cs"/>
        </a:defRPr>
      </a:lvl5pPr>
      <a:lvl6pPr marL="3352213" indent="-304747" algn="l" defTabSz="609493" rtl="0" eaLnBrk="1" latinLnBrk="0" hangingPunct="1">
        <a:spcBef>
          <a:spcPct val="20000"/>
        </a:spcBef>
        <a:buFont typeface="Arial"/>
        <a:buChar char="•"/>
        <a:defRPr sz="2700" kern="1200">
          <a:solidFill>
            <a:schemeClr val="tx1"/>
          </a:solidFill>
          <a:latin typeface="+mn-lt"/>
          <a:ea typeface="+mn-ea"/>
          <a:cs typeface="+mn-cs"/>
        </a:defRPr>
      </a:lvl6pPr>
      <a:lvl7pPr marL="3961707" indent="-304747" algn="l" defTabSz="609493" rtl="0" eaLnBrk="1" latinLnBrk="0" hangingPunct="1">
        <a:spcBef>
          <a:spcPct val="20000"/>
        </a:spcBef>
        <a:buFont typeface="Arial"/>
        <a:buChar char="•"/>
        <a:defRPr sz="2700" kern="1200">
          <a:solidFill>
            <a:schemeClr val="tx1"/>
          </a:solidFill>
          <a:latin typeface="+mn-lt"/>
          <a:ea typeface="+mn-ea"/>
          <a:cs typeface="+mn-cs"/>
        </a:defRPr>
      </a:lvl7pPr>
      <a:lvl8pPr marL="4571200" indent="-304747" algn="l" defTabSz="609493" rtl="0" eaLnBrk="1" latinLnBrk="0" hangingPunct="1">
        <a:spcBef>
          <a:spcPct val="20000"/>
        </a:spcBef>
        <a:buFont typeface="Arial"/>
        <a:buChar char="•"/>
        <a:defRPr sz="2700" kern="1200">
          <a:solidFill>
            <a:schemeClr val="tx1"/>
          </a:solidFill>
          <a:latin typeface="+mn-lt"/>
          <a:ea typeface="+mn-ea"/>
          <a:cs typeface="+mn-cs"/>
        </a:defRPr>
      </a:lvl8pPr>
      <a:lvl9pPr marL="5180693" indent="-304747" algn="l" defTabSz="609493" rtl="0" eaLnBrk="1" latinLnBrk="0" hangingPunct="1">
        <a:spcBef>
          <a:spcPct val="20000"/>
        </a:spcBef>
        <a:buFont typeface="Arial"/>
        <a:buChar char="•"/>
        <a:defRPr sz="2700" kern="1200">
          <a:solidFill>
            <a:schemeClr val="tx1"/>
          </a:solidFill>
          <a:latin typeface="+mn-lt"/>
          <a:ea typeface="+mn-ea"/>
          <a:cs typeface="+mn-cs"/>
        </a:defRPr>
      </a:lvl9pPr>
    </p:bodyStyle>
    <p:otherStyle>
      <a:defPPr>
        <a:defRPr lang="zh-CN"/>
      </a:defPPr>
      <a:lvl1pPr marL="0" algn="l" defTabSz="609493" rtl="0" eaLnBrk="1" latinLnBrk="0" hangingPunct="1">
        <a:defRPr sz="2400" kern="1200">
          <a:solidFill>
            <a:schemeClr val="tx1"/>
          </a:solidFill>
          <a:latin typeface="+mn-lt"/>
          <a:ea typeface="+mn-ea"/>
          <a:cs typeface="+mn-cs"/>
        </a:defRPr>
      </a:lvl1pPr>
      <a:lvl2pPr marL="609493" algn="l" defTabSz="609493" rtl="0" eaLnBrk="1" latinLnBrk="0" hangingPunct="1">
        <a:defRPr sz="2400" kern="1200">
          <a:solidFill>
            <a:schemeClr val="tx1"/>
          </a:solidFill>
          <a:latin typeface="+mn-lt"/>
          <a:ea typeface="+mn-ea"/>
          <a:cs typeface="+mn-cs"/>
        </a:defRPr>
      </a:lvl2pPr>
      <a:lvl3pPr marL="1218987" algn="l" defTabSz="609493" rtl="0" eaLnBrk="1" latinLnBrk="0" hangingPunct="1">
        <a:defRPr sz="2400" kern="1200">
          <a:solidFill>
            <a:schemeClr val="tx1"/>
          </a:solidFill>
          <a:latin typeface="+mn-lt"/>
          <a:ea typeface="+mn-ea"/>
          <a:cs typeface="+mn-cs"/>
        </a:defRPr>
      </a:lvl3pPr>
      <a:lvl4pPr marL="1828480" algn="l" defTabSz="609493" rtl="0" eaLnBrk="1" latinLnBrk="0" hangingPunct="1">
        <a:defRPr sz="2400" kern="1200">
          <a:solidFill>
            <a:schemeClr val="tx1"/>
          </a:solidFill>
          <a:latin typeface="+mn-lt"/>
          <a:ea typeface="+mn-ea"/>
          <a:cs typeface="+mn-cs"/>
        </a:defRPr>
      </a:lvl4pPr>
      <a:lvl5pPr marL="2437973" algn="l" defTabSz="609493" rtl="0" eaLnBrk="1" latinLnBrk="0" hangingPunct="1">
        <a:defRPr sz="2400" kern="1200">
          <a:solidFill>
            <a:schemeClr val="tx1"/>
          </a:solidFill>
          <a:latin typeface="+mn-lt"/>
          <a:ea typeface="+mn-ea"/>
          <a:cs typeface="+mn-cs"/>
        </a:defRPr>
      </a:lvl5pPr>
      <a:lvl6pPr marL="3047467" algn="l" defTabSz="609493" rtl="0" eaLnBrk="1" latinLnBrk="0" hangingPunct="1">
        <a:defRPr sz="2400" kern="1200">
          <a:solidFill>
            <a:schemeClr val="tx1"/>
          </a:solidFill>
          <a:latin typeface="+mn-lt"/>
          <a:ea typeface="+mn-ea"/>
          <a:cs typeface="+mn-cs"/>
        </a:defRPr>
      </a:lvl6pPr>
      <a:lvl7pPr marL="3656960" algn="l" defTabSz="609493" rtl="0" eaLnBrk="1" latinLnBrk="0" hangingPunct="1">
        <a:defRPr sz="2400" kern="1200">
          <a:solidFill>
            <a:schemeClr val="tx1"/>
          </a:solidFill>
          <a:latin typeface="+mn-lt"/>
          <a:ea typeface="+mn-ea"/>
          <a:cs typeface="+mn-cs"/>
        </a:defRPr>
      </a:lvl7pPr>
      <a:lvl8pPr marL="4266453" algn="l" defTabSz="609493" rtl="0" eaLnBrk="1" latinLnBrk="0" hangingPunct="1">
        <a:defRPr sz="2400" kern="1200">
          <a:solidFill>
            <a:schemeClr val="tx1"/>
          </a:solidFill>
          <a:latin typeface="+mn-lt"/>
          <a:ea typeface="+mn-ea"/>
          <a:cs typeface="+mn-cs"/>
        </a:defRPr>
      </a:lvl8pPr>
      <a:lvl9pPr marL="4875947" algn="l" defTabSz="609493"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 Id="rId4"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9.xml"/></Relationships>
</file>

<file path=ppt/slides/_rels/slide1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9.xml"/></Relationships>
</file>

<file path=ppt/slides/_rels/slide1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29.xml"/></Relationships>
</file>

<file path=ppt/slides/_rels/slide1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29.xml"/></Relationships>
</file>

<file path=ppt/slides/_rels/slide14.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9.xml"/></Relationships>
</file>

<file path=ppt/slides/_rels/slide15.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9.xml"/></Relationships>
</file>

<file path=ppt/slides/_rels/slide16.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9.xml"/></Relationships>
</file>

<file path=ppt/slides/_rels/slide17.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9.xml"/></Relationships>
</file>

<file path=ppt/slides/_rels/slide18.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9.xml"/></Relationships>
</file>

<file path=ppt/slides/_rels/slide19.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9.xml"/></Relationships>
</file>

<file path=ppt/slides/_rels/slide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9.xml"/></Relationships>
</file>

<file path=ppt/slides/_rels/slide21.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Layout" Target="../slideLayouts/slideLayout29.xml"/><Relationship Id="rId4" Type="http://schemas.openxmlformats.org/officeDocument/2006/relationships/image" Target="../media/image33.jpeg"/></Relationships>
</file>

<file path=ppt/slides/_rels/slide22.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9.xml"/></Relationships>
</file>

<file path=ppt/slides/_rels/slide2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9.xml"/></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9.xml"/></Relationships>
</file>

<file path=ppt/slides/_rels/slide2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9.xml"/></Relationships>
</file>

<file path=ppt/slides/_rels/slide2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9.xml"/><Relationship Id="rId4" Type="http://schemas.openxmlformats.org/officeDocument/2006/relationships/image" Target="../media/image40.png"/></Relationships>
</file>

<file path=ppt/slides/_rels/slide2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9.xml"/></Relationships>
</file>

<file path=ppt/slides/_rels/slide2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9.xml"/></Relationships>
</file>

<file path=ppt/slides/_rels/slide29.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45.png"/><Relationship Id="rId2" Type="http://schemas.openxmlformats.org/officeDocument/2006/relationships/image" Target="../media/image41.png"/><Relationship Id="rId1" Type="http://schemas.openxmlformats.org/officeDocument/2006/relationships/slideLayout" Target="../slideLayouts/slideLayout29.xml"/><Relationship Id="rId6" Type="http://schemas.microsoft.com/office/2007/relationships/hdphoto" Target="../media/hdphoto2.wdp"/><Relationship Id="rId5" Type="http://schemas.openxmlformats.org/officeDocument/2006/relationships/image" Target="../media/image44.png"/><Relationship Id="rId4" Type="http://schemas.openxmlformats.org/officeDocument/2006/relationships/image" Target="../media/image43.png"/></Relationships>
</file>

<file path=ppt/slides/_rels/slide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9.xml"/></Relationships>
</file>

<file path=ppt/slides/_rels/slide3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9.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9.xml"/><Relationship Id="rId2" Type="http://schemas.openxmlformats.org/officeDocument/2006/relationships/tags" Target="../tags/tag5.xml"/><Relationship Id="rId1" Type="http://schemas.openxmlformats.org/officeDocument/2006/relationships/tags" Target="../tags/tag4.xml"/><Relationship Id="rId5" Type="http://schemas.openxmlformats.org/officeDocument/2006/relationships/image" Target="../media/image48.png"/><Relationship Id="rId4" Type="http://schemas.openxmlformats.org/officeDocument/2006/relationships/image" Target="../media/image47.png"/></Relationships>
</file>

<file path=ppt/slides/_rels/slide32.xml.rels><?xml version="1.0" encoding="UTF-8" standalone="yes"?>
<Relationships xmlns="http://schemas.openxmlformats.org/package/2006/relationships"><Relationship Id="rId3" Type="http://schemas.openxmlformats.org/officeDocument/2006/relationships/tags" Target="../tags/tag8.xml"/><Relationship Id="rId2" Type="http://schemas.openxmlformats.org/officeDocument/2006/relationships/tags" Target="../tags/tag7.xml"/><Relationship Id="rId1" Type="http://schemas.openxmlformats.org/officeDocument/2006/relationships/tags" Target="../tags/tag6.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slideLayout" Target="../slideLayouts/slideLayout29.xml"/></Relationships>
</file>

<file path=ppt/slides/_rels/slide3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3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9.xml"/></Relationships>
</file>

<file path=ppt/slides/_rels/slide3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9.xml"/><Relationship Id="rId4" Type="http://schemas.openxmlformats.org/officeDocument/2006/relationships/image" Target="../media/image54.png"/></Relationships>
</file>

<file path=ppt/slides/_rels/slide3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9.xml"/></Relationships>
</file>

<file path=ppt/slides/_rels/slide3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slideLayout" Target="../slideLayouts/slideLayout12.xml"/><Relationship Id="rId1" Type="http://schemas.openxmlformats.org/officeDocument/2006/relationships/tags" Target="../tags/tag9.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11.xml"/><Relationship Id="rId1" Type="http://schemas.openxmlformats.org/officeDocument/2006/relationships/tags" Target="../tags/tag10.xml"/><Relationship Id="rId5" Type="http://schemas.openxmlformats.org/officeDocument/2006/relationships/image" Target="../media/image57.png"/><Relationship Id="rId4" Type="http://schemas.openxmlformats.org/officeDocument/2006/relationships/image" Target="../media/image56.png"/></Relationships>
</file>

<file path=ppt/slides/_rels/slide4.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35.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 Id="rId9" Type="http://schemas.openxmlformats.org/officeDocument/2006/relationships/image" Target="../media/image14.png"/></Relationships>
</file>

<file path=ppt/slides/_rels/slide4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tags" Target="../tags/tag14.xml"/><Relationship Id="rId7" Type="http://schemas.openxmlformats.org/officeDocument/2006/relationships/slideLayout" Target="../slideLayouts/slideLayout12.xml"/><Relationship Id="rId2" Type="http://schemas.openxmlformats.org/officeDocument/2006/relationships/tags" Target="../tags/tag13.xml"/><Relationship Id="rId1" Type="http://schemas.openxmlformats.org/officeDocument/2006/relationships/tags" Target="../tags/tag12.xml"/><Relationship Id="rId6" Type="http://schemas.openxmlformats.org/officeDocument/2006/relationships/tags" Target="../tags/tag17.xml"/><Relationship Id="rId5" Type="http://schemas.openxmlformats.org/officeDocument/2006/relationships/tags" Target="../tags/tag16.xml"/><Relationship Id="rId4" Type="http://schemas.openxmlformats.org/officeDocument/2006/relationships/tags" Target="../tags/tag15.xml"/><Relationship Id="rId9" Type="http://schemas.openxmlformats.org/officeDocument/2006/relationships/image" Target="../media/image61.png"/></Relationships>
</file>

<file path=ppt/slides/_rels/slide4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slideLayout" Target="../slideLayouts/slideLayout12.xml"/><Relationship Id="rId1" Type="http://schemas.openxmlformats.org/officeDocument/2006/relationships/tags" Target="../tags/tag18.xml"/></Relationships>
</file>

<file path=ppt/slides/_rels/slide44.xml.rels><?xml version="1.0" encoding="UTF-8" standalone="yes"?>
<Relationships xmlns="http://schemas.openxmlformats.org/package/2006/relationships"><Relationship Id="rId3" Type="http://schemas.microsoft.com/office/2007/relationships/media" Target="../media/media1.mp3"/><Relationship Id="rId2" Type="http://schemas.openxmlformats.org/officeDocument/2006/relationships/slideLayout" Target="../slideLayouts/slideLayout2.xml"/><Relationship Id="rId1" Type="http://schemas.openxmlformats.org/officeDocument/2006/relationships/video" Target="NULL" TargetMode="External"/><Relationship Id="rId4" Type="http://schemas.openxmlformats.org/officeDocument/2006/relationships/image" Target="../media/image6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9.xml"/></Relationships>
</file>

<file path=ppt/slides/_rels/slide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9.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PA_文本框 11"/>
          <p:cNvSpPr txBox="1"/>
          <p:nvPr>
            <p:custDataLst>
              <p:tags r:id="rId1"/>
            </p:custDataLst>
          </p:nvPr>
        </p:nvSpPr>
        <p:spPr>
          <a:xfrm>
            <a:off x="1700678" y="3071810"/>
            <a:ext cx="5324016" cy="1323439"/>
          </a:xfrm>
          <a:prstGeom prst="rect">
            <a:avLst/>
          </a:prstGeom>
          <a:noFill/>
        </p:spPr>
        <p:txBody>
          <a:bodyPr wrap="square" rtlCol="0">
            <a:spAutoFit/>
          </a:bodyPr>
          <a:lstStyle/>
          <a:p>
            <a:r>
              <a:rPr lang="en-US" altLang="zh-CN" sz="8000" dirty="0">
                <a:solidFill>
                  <a:prstClr val="white"/>
                </a:solidFill>
                <a:latin typeface="Agency FB" panose="020B0503020202020204" pitchFamily="34" charset="0"/>
              </a:rPr>
              <a:t>WEB ANALYTICS</a:t>
            </a:r>
            <a:endParaRPr lang="zh-CN" altLang="en-US" sz="8000" dirty="0">
              <a:solidFill>
                <a:prstClr val="white"/>
              </a:solidFill>
              <a:latin typeface="Agency FB" panose="020B0503020202020204" pitchFamily="34" charset="0"/>
            </a:endParaRPr>
          </a:p>
        </p:txBody>
      </p:sp>
      <p:sp>
        <p:nvSpPr>
          <p:cNvPr id="17" name="PA_文本框 16"/>
          <p:cNvSpPr txBox="1"/>
          <p:nvPr>
            <p:custDataLst>
              <p:tags r:id="rId2"/>
            </p:custDataLst>
          </p:nvPr>
        </p:nvSpPr>
        <p:spPr>
          <a:xfrm>
            <a:off x="1700678" y="4214818"/>
            <a:ext cx="5538330" cy="646331"/>
          </a:xfrm>
          <a:prstGeom prst="rect">
            <a:avLst/>
          </a:prstGeom>
          <a:noFill/>
        </p:spPr>
        <p:txBody>
          <a:bodyPr wrap="square" rtlCol="0">
            <a:spAutoFit/>
          </a:bodyPr>
          <a:lstStyle/>
          <a:p>
            <a:r>
              <a:rPr lang="en-US" altLang="zh-CN" sz="3600" dirty="0">
                <a:solidFill>
                  <a:prstClr val="white"/>
                </a:solidFill>
                <a:latin typeface="Agency FB" panose="020B0503020202020204" pitchFamily="34" charset="0"/>
                <a:ea typeface="MSmart PRC Medium" panose="00000500000000000000" pitchFamily="2" charset="-122"/>
              </a:rPr>
              <a:t>HUMAN DISEASE-SYMPTOM NETWORK</a:t>
            </a:r>
            <a:endParaRPr lang="zh-CN" altLang="en-US" sz="3600" dirty="0">
              <a:solidFill>
                <a:prstClr val="white"/>
              </a:solidFill>
              <a:latin typeface="Agency FB" panose="020B0503020202020204" pitchFamily="34" charset="0"/>
              <a:ea typeface="MSmart PRC Medium" panose="00000500000000000000" pitchFamily="2" charset="-122"/>
            </a:endParaRPr>
          </a:p>
        </p:txBody>
      </p:sp>
      <p:sp>
        <p:nvSpPr>
          <p:cNvPr id="4" name="PA_文本框 16"/>
          <p:cNvSpPr txBox="1"/>
          <p:nvPr>
            <p:custDataLst>
              <p:tags r:id="rId3"/>
            </p:custDataLst>
          </p:nvPr>
        </p:nvSpPr>
        <p:spPr>
          <a:xfrm>
            <a:off x="738150" y="5286388"/>
            <a:ext cx="1571636" cy="1077218"/>
          </a:xfrm>
          <a:prstGeom prst="rect">
            <a:avLst/>
          </a:prstGeom>
          <a:noFill/>
        </p:spPr>
        <p:txBody>
          <a:bodyPr wrap="square" rtlCol="0">
            <a:spAutoFit/>
          </a:bodyPr>
          <a:lstStyle/>
          <a:p>
            <a:pPr>
              <a:lnSpc>
                <a:spcPts val="1900"/>
              </a:lnSpc>
            </a:pPr>
            <a:r>
              <a:rPr lang="en-US" altLang="zh-CN" sz="2000" dirty="0">
                <a:solidFill>
                  <a:prstClr val="white"/>
                </a:solidFill>
                <a:latin typeface="Agency FB" pitchFamily="34" charset="0"/>
                <a:ea typeface="MSmart PRC Medium" panose="00000500000000000000" pitchFamily="2" charset="-122"/>
              </a:rPr>
              <a:t>Saumya Agarwal</a:t>
            </a:r>
          </a:p>
          <a:p>
            <a:pPr>
              <a:lnSpc>
                <a:spcPts val="1900"/>
              </a:lnSpc>
            </a:pPr>
            <a:r>
              <a:rPr lang="en-US" altLang="zh-CN" sz="2000" dirty="0">
                <a:solidFill>
                  <a:prstClr val="white"/>
                </a:solidFill>
                <a:latin typeface="Agency FB" pitchFamily="34" charset="0"/>
                <a:ea typeface="MSmart PRC Medium" panose="00000500000000000000" pitchFamily="2" charset="-122"/>
              </a:rPr>
              <a:t>Sun Qianqian</a:t>
            </a:r>
          </a:p>
          <a:p>
            <a:pPr>
              <a:lnSpc>
                <a:spcPts val="1900"/>
              </a:lnSpc>
            </a:pPr>
            <a:r>
              <a:rPr lang="en-US" altLang="zh-CN" sz="2000" dirty="0">
                <a:solidFill>
                  <a:prstClr val="white"/>
                </a:solidFill>
                <a:latin typeface="Agency FB" pitchFamily="34" charset="0"/>
                <a:ea typeface="MSmart PRC Medium" panose="00000500000000000000" pitchFamily="2" charset="-122"/>
              </a:rPr>
              <a:t>Wang Yanhang</a:t>
            </a:r>
          </a:p>
          <a:p>
            <a:pPr>
              <a:lnSpc>
                <a:spcPts val="1900"/>
              </a:lnSpc>
            </a:pPr>
            <a:r>
              <a:rPr lang="en-US" altLang="zh-CN" sz="2000" dirty="0">
                <a:solidFill>
                  <a:prstClr val="white"/>
                </a:solidFill>
                <a:latin typeface="Agency FB" pitchFamily="34" charset="0"/>
                <a:ea typeface="MSmart PRC Medium" panose="00000500000000000000" pitchFamily="2" charset="-122"/>
              </a:rPr>
              <a:t>Ye Jialiang</a:t>
            </a:r>
            <a:endParaRPr lang="zh-CN" altLang="en-US" sz="2000" dirty="0">
              <a:solidFill>
                <a:prstClr val="white"/>
              </a:solidFill>
              <a:latin typeface="Agency FB" pitchFamily="34" charset="0"/>
              <a:ea typeface="MSmart PRC Medium" panose="00000500000000000000" pitchFamily="2" charset="-122"/>
            </a:endParaRPr>
          </a:p>
        </p:txBody>
      </p:sp>
    </p:spTree>
    <p:extLst>
      <p:ext uri="{BB962C8B-B14F-4D97-AF65-F5344CB8AC3E}">
        <p14:creationId xmlns="" xmlns:p14="http://schemas.microsoft.com/office/powerpoint/2010/main" val="3932888745"/>
      </p:ext>
    </p:extLst>
  </p:cSld>
  <p:clrMapOvr>
    <a:masterClrMapping/>
  </p:clrMapOvr>
  <mc:AlternateContent xmlns:mc="http://schemas.openxmlformats.org/markup-compatibility/2006">
    <mc:Choice xmlns="" xmlns:p14="http://schemas.microsoft.com/office/powerpoint/2010/main" Requires="p14">
      <p:transition p14:dur="10"/>
    </mc:Choice>
    <mc:Fallback>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6364F"/>
        </a:solidFill>
        <a:effectLst/>
      </p:bgPr>
    </p:bg>
    <p:spTree>
      <p:nvGrpSpPr>
        <p:cNvPr id="1" name=""/>
        <p:cNvGrpSpPr/>
        <p:nvPr/>
      </p:nvGrpSpPr>
      <p:grpSpPr>
        <a:xfrm>
          <a:off x="0" y="0"/>
          <a:ext cx="0" cy="0"/>
          <a:chOff x="0" y="0"/>
          <a:chExt cx="0" cy="0"/>
        </a:xfrm>
      </p:grpSpPr>
      <p:grpSp>
        <p:nvGrpSpPr>
          <p:cNvPr id="13" name="组合 12"/>
          <p:cNvGrpSpPr/>
          <p:nvPr/>
        </p:nvGrpSpPr>
        <p:grpSpPr>
          <a:xfrm>
            <a:off x="-66675" y="-149678"/>
            <a:ext cx="7788275" cy="5878966"/>
            <a:chOff x="-58057" y="-149678"/>
            <a:chExt cx="7779657" cy="5849257"/>
          </a:xfrm>
          <a:blipFill>
            <a:blip r:embed="rId2"/>
            <a:stretch>
              <a:fillRect/>
            </a:stretch>
          </a:blipFill>
        </p:grpSpPr>
        <p:sp>
          <p:nvSpPr>
            <p:cNvPr id="4" name="任意多边形 3"/>
            <p:cNvSpPr/>
            <p:nvPr/>
          </p:nvSpPr>
          <p:spPr>
            <a:xfrm>
              <a:off x="-58057" y="-149678"/>
              <a:ext cx="7779657" cy="5849257"/>
            </a:xfrm>
            <a:custGeom>
              <a:avLst/>
              <a:gdLst>
                <a:gd name="connsiteX0" fmla="*/ 0 w 7779657"/>
                <a:gd name="connsiteY0" fmla="*/ 29029 h 5849257"/>
                <a:gd name="connsiteX1" fmla="*/ 14514 w 7779657"/>
                <a:gd name="connsiteY1" fmla="*/ 5849257 h 5849257"/>
                <a:gd name="connsiteX2" fmla="*/ 7779657 w 7779657"/>
                <a:gd name="connsiteY2" fmla="*/ 0 h 5849257"/>
                <a:gd name="connsiteX3" fmla="*/ 0 w 7779657"/>
                <a:gd name="connsiteY3" fmla="*/ 29029 h 5849257"/>
              </a:gdLst>
              <a:ahLst/>
              <a:cxnLst>
                <a:cxn ang="0">
                  <a:pos x="connsiteX0" y="connsiteY0"/>
                </a:cxn>
                <a:cxn ang="0">
                  <a:pos x="connsiteX1" y="connsiteY1"/>
                </a:cxn>
                <a:cxn ang="0">
                  <a:pos x="connsiteX2" y="connsiteY2"/>
                </a:cxn>
                <a:cxn ang="0">
                  <a:pos x="connsiteX3" y="connsiteY3"/>
                </a:cxn>
              </a:cxnLst>
              <a:rect l="l" t="t" r="r" b="b"/>
              <a:pathLst>
                <a:path w="7779657" h="5849257">
                  <a:moveTo>
                    <a:pt x="0" y="29029"/>
                  </a:moveTo>
                  <a:lnTo>
                    <a:pt x="14514" y="5849257"/>
                  </a:lnTo>
                  <a:lnTo>
                    <a:pt x="7779657" y="0"/>
                  </a:lnTo>
                  <a:lnTo>
                    <a:pt x="0" y="29029"/>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1" name="等腰三角形 10"/>
            <p:cNvSpPr/>
            <p:nvPr/>
          </p:nvSpPr>
          <p:spPr>
            <a:xfrm>
              <a:off x="2758550" y="4246450"/>
              <a:ext cx="2160000" cy="1118100"/>
            </a:xfrm>
            <a:custGeom>
              <a:avLst/>
              <a:gdLst>
                <a:gd name="connsiteX0" fmla="*/ 0 w 2160000"/>
                <a:gd name="connsiteY0" fmla="*/ 1080000 h 1080000"/>
                <a:gd name="connsiteX1" fmla="*/ 1080000 w 2160000"/>
                <a:gd name="connsiteY1" fmla="*/ 0 h 1080000"/>
                <a:gd name="connsiteX2" fmla="*/ 2160000 w 2160000"/>
                <a:gd name="connsiteY2" fmla="*/ 1080000 h 1080000"/>
                <a:gd name="connsiteX3" fmla="*/ 0 w 2160000"/>
                <a:gd name="connsiteY3" fmla="*/ 1080000 h 1080000"/>
                <a:gd name="connsiteX0" fmla="*/ 0 w 2160000"/>
                <a:gd name="connsiteY0" fmla="*/ 1118100 h 1118100"/>
                <a:gd name="connsiteX1" fmla="*/ 1695950 w 2160000"/>
                <a:gd name="connsiteY1" fmla="*/ 0 h 1118100"/>
                <a:gd name="connsiteX2" fmla="*/ 2160000 w 2160000"/>
                <a:gd name="connsiteY2" fmla="*/ 1118100 h 1118100"/>
                <a:gd name="connsiteX3" fmla="*/ 0 w 2160000"/>
                <a:gd name="connsiteY3" fmla="*/ 1118100 h 1118100"/>
              </a:gdLst>
              <a:ahLst/>
              <a:cxnLst>
                <a:cxn ang="0">
                  <a:pos x="connsiteX0" y="connsiteY0"/>
                </a:cxn>
                <a:cxn ang="0">
                  <a:pos x="connsiteX1" y="connsiteY1"/>
                </a:cxn>
                <a:cxn ang="0">
                  <a:pos x="connsiteX2" y="connsiteY2"/>
                </a:cxn>
                <a:cxn ang="0">
                  <a:pos x="connsiteX3" y="connsiteY3"/>
                </a:cxn>
              </a:cxnLst>
              <a:rect l="l" t="t" r="r" b="b"/>
              <a:pathLst>
                <a:path w="2160000" h="1118100">
                  <a:moveTo>
                    <a:pt x="0" y="1118100"/>
                  </a:moveTo>
                  <a:lnTo>
                    <a:pt x="1695950" y="0"/>
                  </a:lnTo>
                  <a:lnTo>
                    <a:pt x="2160000" y="1118100"/>
                  </a:lnTo>
                  <a:lnTo>
                    <a:pt x="0" y="111810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8" name="任意多边形 7"/>
          <p:cNvSpPr/>
          <p:nvPr/>
        </p:nvSpPr>
        <p:spPr>
          <a:xfrm>
            <a:off x="-171450" y="-1162050"/>
            <a:ext cx="8667750" cy="6972300"/>
          </a:xfrm>
          <a:custGeom>
            <a:avLst/>
            <a:gdLst>
              <a:gd name="connsiteX0" fmla="*/ 0 w 8667750"/>
              <a:gd name="connsiteY0" fmla="*/ 6972300 h 6972300"/>
              <a:gd name="connsiteX1" fmla="*/ 4953000 w 8667750"/>
              <a:gd name="connsiteY1" fmla="*/ 4743450 h 6972300"/>
              <a:gd name="connsiteX2" fmla="*/ 8667750 w 8667750"/>
              <a:gd name="connsiteY2" fmla="*/ 0 h 6972300"/>
              <a:gd name="connsiteX3" fmla="*/ 7353300 w 8667750"/>
              <a:gd name="connsiteY3" fmla="*/ 723900 h 6972300"/>
              <a:gd name="connsiteX4" fmla="*/ 4648200 w 8667750"/>
              <a:gd name="connsiteY4" fmla="*/ 3676650 h 6972300"/>
              <a:gd name="connsiteX5" fmla="*/ 0 w 8667750"/>
              <a:gd name="connsiteY5" fmla="*/ 6972300 h 6972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67750" h="6972300">
                <a:moveTo>
                  <a:pt x="0" y="6972300"/>
                </a:moveTo>
                <a:lnTo>
                  <a:pt x="4953000" y="4743450"/>
                </a:lnTo>
                <a:lnTo>
                  <a:pt x="8667750" y="0"/>
                </a:lnTo>
                <a:lnTo>
                  <a:pt x="7353300" y="723900"/>
                </a:lnTo>
                <a:lnTo>
                  <a:pt x="4648200" y="3676650"/>
                </a:lnTo>
                <a:lnTo>
                  <a:pt x="0" y="6972300"/>
                </a:lnTo>
                <a:close/>
              </a:path>
            </a:pathLst>
          </a:custGeom>
          <a:solidFill>
            <a:srgbClr val="EFEFEF"/>
          </a:solidFill>
          <a:ln>
            <a:noFill/>
          </a:ln>
          <a:effectLst>
            <a:outerShdw blurRad="50800" dist="635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 name="任意多边形 2"/>
          <p:cNvSpPr/>
          <p:nvPr/>
        </p:nvSpPr>
        <p:spPr>
          <a:xfrm>
            <a:off x="-180975" y="-72571"/>
            <a:ext cx="9992632" cy="5873296"/>
          </a:xfrm>
          <a:custGeom>
            <a:avLst/>
            <a:gdLst>
              <a:gd name="connsiteX0" fmla="*/ 0 w 9869714"/>
              <a:gd name="connsiteY0" fmla="*/ 5805714 h 5805714"/>
              <a:gd name="connsiteX1" fmla="*/ 7590971 w 9869714"/>
              <a:gd name="connsiteY1" fmla="*/ 0 h 5805714"/>
              <a:gd name="connsiteX2" fmla="*/ 9869714 w 9869714"/>
              <a:gd name="connsiteY2" fmla="*/ 0 h 5805714"/>
              <a:gd name="connsiteX3" fmla="*/ 0 w 9869714"/>
              <a:gd name="connsiteY3" fmla="*/ 5805714 h 5805714"/>
            </a:gdLst>
            <a:ahLst/>
            <a:cxnLst>
              <a:cxn ang="0">
                <a:pos x="connsiteX0" y="connsiteY0"/>
              </a:cxn>
              <a:cxn ang="0">
                <a:pos x="connsiteX1" y="connsiteY1"/>
              </a:cxn>
              <a:cxn ang="0">
                <a:pos x="connsiteX2" y="connsiteY2"/>
              </a:cxn>
              <a:cxn ang="0">
                <a:pos x="connsiteX3" y="connsiteY3"/>
              </a:cxn>
            </a:cxnLst>
            <a:rect l="l" t="t" r="r" b="b"/>
            <a:pathLst>
              <a:path w="9869714" h="5805714">
                <a:moveTo>
                  <a:pt x="0" y="5805714"/>
                </a:moveTo>
                <a:lnTo>
                  <a:pt x="7590971" y="0"/>
                </a:lnTo>
                <a:lnTo>
                  <a:pt x="9869714" y="0"/>
                </a:lnTo>
                <a:lnTo>
                  <a:pt x="0" y="5805714"/>
                </a:lnTo>
                <a:close/>
              </a:path>
            </a:pathLst>
          </a:custGeom>
          <a:solidFill>
            <a:srgbClr val="59C3EB"/>
          </a:solidFill>
          <a:ln>
            <a:noFill/>
          </a:ln>
          <a:effectLst>
            <a:outerShdw blurRad="508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9" name="直角三角形 8"/>
          <p:cNvSpPr/>
          <p:nvPr/>
        </p:nvSpPr>
        <p:spPr>
          <a:xfrm flipV="1">
            <a:off x="-2" y="5562600"/>
            <a:ext cx="1581151" cy="1306653"/>
          </a:xfrm>
          <a:custGeom>
            <a:avLst/>
            <a:gdLst>
              <a:gd name="connsiteX0" fmla="*/ 0 w 1596000"/>
              <a:gd name="connsiteY0" fmla="*/ 740842 h 740842"/>
              <a:gd name="connsiteX1" fmla="*/ 0 w 1596000"/>
              <a:gd name="connsiteY1" fmla="*/ 0 h 740842"/>
              <a:gd name="connsiteX2" fmla="*/ 1596000 w 1596000"/>
              <a:gd name="connsiteY2" fmla="*/ 740842 h 740842"/>
              <a:gd name="connsiteX3" fmla="*/ 0 w 1596000"/>
              <a:gd name="connsiteY3" fmla="*/ 740842 h 740842"/>
              <a:gd name="connsiteX0" fmla="*/ 0 w 1519800"/>
              <a:gd name="connsiteY0" fmla="*/ 740842 h 1293292"/>
              <a:gd name="connsiteX1" fmla="*/ 0 w 1519800"/>
              <a:gd name="connsiteY1" fmla="*/ 0 h 1293292"/>
              <a:gd name="connsiteX2" fmla="*/ 1519800 w 1519800"/>
              <a:gd name="connsiteY2" fmla="*/ 1293292 h 1293292"/>
              <a:gd name="connsiteX3" fmla="*/ 0 w 1519800"/>
              <a:gd name="connsiteY3" fmla="*/ 740842 h 1293292"/>
            </a:gdLst>
            <a:ahLst/>
            <a:cxnLst>
              <a:cxn ang="0">
                <a:pos x="connsiteX0" y="connsiteY0"/>
              </a:cxn>
              <a:cxn ang="0">
                <a:pos x="connsiteX1" y="connsiteY1"/>
              </a:cxn>
              <a:cxn ang="0">
                <a:pos x="connsiteX2" y="connsiteY2"/>
              </a:cxn>
              <a:cxn ang="0">
                <a:pos x="connsiteX3" y="connsiteY3"/>
              </a:cxn>
            </a:cxnLst>
            <a:rect l="l" t="t" r="r" b="b"/>
            <a:pathLst>
              <a:path w="1519800" h="1293292">
                <a:moveTo>
                  <a:pt x="0" y="740842"/>
                </a:moveTo>
                <a:lnTo>
                  <a:pt x="0" y="0"/>
                </a:lnTo>
                <a:lnTo>
                  <a:pt x="1519800" y="1293292"/>
                </a:lnTo>
                <a:lnTo>
                  <a:pt x="0" y="740842"/>
                </a:lnTo>
                <a:close/>
              </a:path>
            </a:pathLst>
          </a:custGeom>
          <a:solidFill>
            <a:srgbClr val="59C3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0" name="直角三角形 8"/>
          <p:cNvSpPr/>
          <p:nvPr/>
        </p:nvSpPr>
        <p:spPr>
          <a:xfrm rot="5400000" flipH="1" flipV="1">
            <a:off x="148633" y="5428776"/>
            <a:ext cx="1293293" cy="1565153"/>
          </a:xfrm>
          <a:custGeom>
            <a:avLst/>
            <a:gdLst>
              <a:gd name="connsiteX0" fmla="*/ 0 w 1596000"/>
              <a:gd name="connsiteY0" fmla="*/ 740842 h 740842"/>
              <a:gd name="connsiteX1" fmla="*/ 0 w 1596000"/>
              <a:gd name="connsiteY1" fmla="*/ 0 h 740842"/>
              <a:gd name="connsiteX2" fmla="*/ 1596000 w 1596000"/>
              <a:gd name="connsiteY2" fmla="*/ 740842 h 740842"/>
              <a:gd name="connsiteX3" fmla="*/ 0 w 1596000"/>
              <a:gd name="connsiteY3" fmla="*/ 740842 h 740842"/>
              <a:gd name="connsiteX0" fmla="*/ 0 w 1519800"/>
              <a:gd name="connsiteY0" fmla="*/ 740842 h 1293292"/>
              <a:gd name="connsiteX1" fmla="*/ 0 w 1519800"/>
              <a:gd name="connsiteY1" fmla="*/ 0 h 1293292"/>
              <a:gd name="connsiteX2" fmla="*/ 1519800 w 1519800"/>
              <a:gd name="connsiteY2" fmla="*/ 1293292 h 1293292"/>
              <a:gd name="connsiteX3" fmla="*/ 0 w 1519800"/>
              <a:gd name="connsiteY3" fmla="*/ 740842 h 1293292"/>
            </a:gdLst>
            <a:ahLst/>
            <a:cxnLst>
              <a:cxn ang="0">
                <a:pos x="connsiteX0" y="connsiteY0"/>
              </a:cxn>
              <a:cxn ang="0">
                <a:pos x="connsiteX1" y="connsiteY1"/>
              </a:cxn>
              <a:cxn ang="0">
                <a:pos x="connsiteX2" y="connsiteY2"/>
              </a:cxn>
              <a:cxn ang="0">
                <a:pos x="connsiteX3" y="connsiteY3"/>
              </a:cxn>
            </a:cxnLst>
            <a:rect l="l" t="t" r="r" b="b"/>
            <a:pathLst>
              <a:path w="1519800" h="1293292">
                <a:moveTo>
                  <a:pt x="0" y="740842"/>
                </a:moveTo>
                <a:lnTo>
                  <a:pt x="0" y="0"/>
                </a:lnTo>
                <a:lnTo>
                  <a:pt x="1519800" y="1293292"/>
                </a:lnTo>
                <a:lnTo>
                  <a:pt x="0" y="740842"/>
                </a:lnTo>
                <a:close/>
              </a:path>
            </a:pathLst>
          </a:custGeom>
          <a:solidFill>
            <a:schemeClr val="bg1"/>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2" name="等腰三角形 10"/>
          <p:cNvSpPr/>
          <p:nvPr/>
        </p:nvSpPr>
        <p:spPr>
          <a:xfrm rot="164224">
            <a:off x="3506540" y="5042651"/>
            <a:ext cx="1085960" cy="496658"/>
          </a:xfrm>
          <a:custGeom>
            <a:avLst/>
            <a:gdLst>
              <a:gd name="connsiteX0" fmla="*/ 0 w 2160000"/>
              <a:gd name="connsiteY0" fmla="*/ 1080000 h 1080000"/>
              <a:gd name="connsiteX1" fmla="*/ 1080000 w 2160000"/>
              <a:gd name="connsiteY1" fmla="*/ 0 h 1080000"/>
              <a:gd name="connsiteX2" fmla="*/ 2160000 w 2160000"/>
              <a:gd name="connsiteY2" fmla="*/ 1080000 h 1080000"/>
              <a:gd name="connsiteX3" fmla="*/ 0 w 2160000"/>
              <a:gd name="connsiteY3" fmla="*/ 1080000 h 1080000"/>
              <a:gd name="connsiteX0" fmla="*/ 0 w 2160000"/>
              <a:gd name="connsiteY0" fmla="*/ 1118100 h 1118100"/>
              <a:gd name="connsiteX1" fmla="*/ 1695950 w 2160000"/>
              <a:gd name="connsiteY1" fmla="*/ 0 h 1118100"/>
              <a:gd name="connsiteX2" fmla="*/ 2160000 w 2160000"/>
              <a:gd name="connsiteY2" fmla="*/ 1118100 h 1118100"/>
              <a:gd name="connsiteX3" fmla="*/ 0 w 2160000"/>
              <a:gd name="connsiteY3" fmla="*/ 1118100 h 1118100"/>
            </a:gdLst>
            <a:ahLst/>
            <a:cxnLst>
              <a:cxn ang="0">
                <a:pos x="connsiteX0" y="connsiteY0"/>
              </a:cxn>
              <a:cxn ang="0">
                <a:pos x="connsiteX1" y="connsiteY1"/>
              </a:cxn>
              <a:cxn ang="0">
                <a:pos x="connsiteX2" y="connsiteY2"/>
              </a:cxn>
              <a:cxn ang="0">
                <a:pos x="connsiteX3" y="connsiteY3"/>
              </a:cxn>
            </a:cxnLst>
            <a:rect l="l" t="t" r="r" b="b"/>
            <a:pathLst>
              <a:path w="2160000" h="1118100">
                <a:moveTo>
                  <a:pt x="0" y="1118100"/>
                </a:moveTo>
                <a:lnTo>
                  <a:pt x="1695950" y="0"/>
                </a:lnTo>
                <a:lnTo>
                  <a:pt x="2160000" y="1118100"/>
                </a:lnTo>
                <a:lnTo>
                  <a:pt x="0" y="1118100"/>
                </a:lnTo>
                <a:close/>
              </a:path>
            </a:pathLst>
          </a:custGeom>
          <a:solidFill>
            <a:srgbClr val="EFEFEF"/>
          </a:solidFill>
          <a:ln>
            <a:noFill/>
          </a:ln>
          <a:effectLst>
            <a:outerShdw blurRad="50800" dist="635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18" name="组合 17"/>
          <p:cNvGrpSpPr/>
          <p:nvPr/>
        </p:nvGrpSpPr>
        <p:grpSpPr>
          <a:xfrm>
            <a:off x="5881686" y="2469539"/>
            <a:ext cx="5715040" cy="2646878"/>
            <a:chOff x="5850170" y="152186"/>
            <a:chExt cx="5347917" cy="2646878"/>
          </a:xfrm>
        </p:grpSpPr>
        <p:sp>
          <p:nvSpPr>
            <p:cNvPr id="19" name="文本框 14"/>
            <p:cNvSpPr txBox="1"/>
            <p:nvPr/>
          </p:nvSpPr>
          <p:spPr>
            <a:xfrm>
              <a:off x="9243726" y="152186"/>
              <a:ext cx="1954361" cy="2646878"/>
            </a:xfrm>
            <a:prstGeom prst="rect">
              <a:avLst/>
            </a:prstGeom>
            <a:noFill/>
          </p:spPr>
          <p:txBody>
            <a:bodyPr wrap="square" rtlCol="0">
              <a:spAutoFit/>
            </a:bodyPr>
            <a:lstStyle/>
            <a:p>
              <a:r>
                <a:rPr lang="en-US" altLang="zh-CN" sz="16600" dirty="0">
                  <a:solidFill>
                    <a:prstClr val="white"/>
                  </a:solidFill>
                  <a:latin typeface="Agency FB" panose="020B0503020202020204" pitchFamily="34" charset="0"/>
                </a:rPr>
                <a:t>02</a:t>
              </a:r>
              <a:endParaRPr lang="zh-CN" altLang="en-US" sz="16600" dirty="0">
                <a:solidFill>
                  <a:prstClr val="white"/>
                </a:solidFill>
                <a:latin typeface="Agency FB" panose="020B0503020202020204" pitchFamily="34" charset="0"/>
              </a:endParaRPr>
            </a:p>
          </p:txBody>
        </p:sp>
        <p:sp>
          <p:nvSpPr>
            <p:cNvPr id="20" name="文本框 15"/>
            <p:cNvSpPr txBox="1"/>
            <p:nvPr/>
          </p:nvSpPr>
          <p:spPr>
            <a:xfrm>
              <a:off x="5850170" y="1438602"/>
              <a:ext cx="3420000" cy="707886"/>
            </a:xfrm>
            <a:prstGeom prst="rect">
              <a:avLst/>
            </a:prstGeom>
            <a:noFill/>
          </p:spPr>
          <p:txBody>
            <a:bodyPr wrap="square" rtlCol="0">
              <a:spAutoFit/>
            </a:bodyPr>
            <a:lstStyle/>
            <a:p>
              <a:r>
                <a:rPr lang="en-US" altLang="zh-CN" sz="4000" dirty="0">
                  <a:solidFill>
                    <a:prstClr val="white"/>
                  </a:solidFill>
                  <a:latin typeface="Agency FB" panose="020B0503020202020204" pitchFamily="34" charset="0"/>
                </a:rPr>
                <a:t>Community Detection</a:t>
              </a:r>
              <a:endParaRPr lang="zh-CN" altLang="en-US" sz="4000" dirty="0">
                <a:solidFill>
                  <a:prstClr val="white"/>
                </a:solidFill>
                <a:latin typeface="Agency FB" panose="020B0503020202020204" pitchFamily="34" charset="0"/>
              </a:endParaRPr>
            </a:p>
          </p:txBody>
        </p:sp>
      </p:grpSp>
    </p:spTree>
    <p:extLst>
      <p:ext uri="{BB962C8B-B14F-4D97-AF65-F5344CB8AC3E}">
        <p14:creationId xmlns="" xmlns:p14="http://schemas.microsoft.com/office/powerpoint/2010/main" val="3507555865"/>
      </p:ext>
    </p:extLst>
  </p:cSld>
  <p:clrMapOvr>
    <a:masterClrMapping/>
  </p:clrMapOvr>
  <mc:AlternateContent xmlns:mc="http://schemas.openxmlformats.org/markup-compatibility/2006">
    <mc:Choice xmlns=""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right)">
                                      <p:cBhvr>
                                        <p:cTn id="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pic>
        <p:nvPicPr>
          <p:cNvPr id="29" name="Picture 28">
            <a:extLst>
              <a:ext uri="{FF2B5EF4-FFF2-40B4-BE49-F238E27FC236}">
                <a16:creationId xmlns:a16="http://schemas.microsoft.com/office/drawing/2014/main" xmlns="" id="{4529F92A-63BB-4800-9D6B-1032AFC26DFE}"/>
              </a:ext>
            </a:extLst>
          </p:cNvPr>
          <p:cNvPicPr>
            <a:picLocks noChangeAspect="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xmlns="" val="0"/>
              </a:ext>
            </a:extLst>
          </a:blip>
          <a:srcRect l="8175" t="7749" r="11312" b="6485"/>
          <a:stretch/>
        </p:blipFill>
        <p:spPr>
          <a:xfrm>
            <a:off x="6169148" y="1145569"/>
            <a:ext cx="5975524" cy="5501529"/>
          </a:xfrm>
          <a:prstGeom prst="rect">
            <a:avLst/>
          </a:prstGeom>
        </p:spPr>
      </p:pic>
      <p:grpSp>
        <p:nvGrpSpPr>
          <p:cNvPr id="2" name="组合 1"/>
          <p:cNvGrpSpPr/>
          <p:nvPr/>
        </p:nvGrpSpPr>
        <p:grpSpPr>
          <a:xfrm>
            <a:off x="-2" y="0"/>
            <a:ext cx="1581151" cy="1306653"/>
            <a:chOff x="-2" y="5562600"/>
            <a:chExt cx="1581151" cy="1306653"/>
          </a:xfrm>
        </p:grpSpPr>
        <p:sp>
          <p:nvSpPr>
            <p:cNvPr id="3" name="直角三角形 8"/>
            <p:cNvSpPr/>
            <p:nvPr/>
          </p:nvSpPr>
          <p:spPr>
            <a:xfrm flipV="1">
              <a:off x="-2" y="5562600"/>
              <a:ext cx="1581151" cy="1306653"/>
            </a:xfrm>
            <a:custGeom>
              <a:avLst/>
              <a:gdLst>
                <a:gd name="connsiteX0" fmla="*/ 0 w 1596000"/>
                <a:gd name="connsiteY0" fmla="*/ 740842 h 740842"/>
                <a:gd name="connsiteX1" fmla="*/ 0 w 1596000"/>
                <a:gd name="connsiteY1" fmla="*/ 0 h 740842"/>
                <a:gd name="connsiteX2" fmla="*/ 1596000 w 1596000"/>
                <a:gd name="connsiteY2" fmla="*/ 740842 h 740842"/>
                <a:gd name="connsiteX3" fmla="*/ 0 w 1596000"/>
                <a:gd name="connsiteY3" fmla="*/ 740842 h 740842"/>
                <a:gd name="connsiteX0" fmla="*/ 0 w 1519800"/>
                <a:gd name="connsiteY0" fmla="*/ 740842 h 1293292"/>
                <a:gd name="connsiteX1" fmla="*/ 0 w 1519800"/>
                <a:gd name="connsiteY1" fmla="*/ 0 h 1293292"/>
                <a:gd name="connsiteX2" fmla="*/ 1519800 w 1519800"/>
                <a:gd name="connsiteY2" fmla="*/ 1293292 h 1293292"/>
                <a:gd name="connsiteX3" fmla="*/ 0 w 1519800"/>
                <a:gd name="connsiteY3" fmla="*/ 740842 h 1293292"/>
              </a:gdLst>
              <a:ahLst/>
              <a:cxnLst>
                <a:cxn ang="0">
                  <a:pos x="connsiteX0" y="connsiteY0"/>
                </a:cxn>
                <a:cxn ang="0">
                  <a:pos x="connsiteX1" y="connsiteY1"/>
                </a:cxn>
                <a:cxn ang="0">
                  <a:pos x="connsiteX2" y="connsiteY2"/>
                </a:cxn>
                <a:cxn ang="0">
                  <a:pos x="connsiteX3" y="connsiteY3"/>
                </a:cxn>
              </a:cxnLst>
              <a:rect l="l" t="t" r="r" b="b"/>
              <a:pathLst>
                <a:path w="1519800" h="1293292">
                  <a:moveTo>
                    <a:pt x="0" y="740842"/>
                  </a:moveTo>
                  <a:lnTo>
                    <a:pt x="0" y="0"/>
                  </a:lnTo>
                  <a:lnTo>
                    <a:pt x="1519800" y="1293292"/>
                  </a:lnTo>
                  <a:lnTo>
                    <a:pt x="0" y="740842"/>
                  </a:lnTo>
                  <a:close/>
                </a:path>
              </a:pathLst>
            </a:custGeom>
            <a:solidFill>
              <a:srgbClr val="59C3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 name="直角三角形 8"/>
            <p:cNvSpPr/>
            <p:nvPr/>
          </p:nvSpPr>
          <p:spPr>
            <a:xfrm rot="5400000" flipH="1" flipV="1">
              <a:off x="148633" y="5428776"/>
              <a:ext cx="1293293" cy="1565153"/>
            </a:xfrm>
            <a:custGeom>
              <a:avLst/>
              <a:gdLst>
                <a:gd name="connsiteX0" fmla="*/ 0 w 1596000"/>
                <a:gd name="connsiteY0" fmla="*/ 740842 h 740842"/>
                <a:gd name="connsiteX1" fmla="*/ 0 w 1596000"/>
                <a:gd name="connsiteY1" fmla="*/ 0 h 740842"/>
                <a:gd name="connsiteX2" fmla="*/ 1596000 w 1596000"/>
                <a:gd name="connsiteY2" fmla="*/ 740842 h 740842"/>
                <a:gd name="connsiteX3" fmla="*/ 0 w 1596000"/>
                <a:gd name="connsiteY3" fmla="*/ 740842 h 740842"/>
                <a:gd name="connsiteX0" fmla="*/ 0 w 1519800"/>
                <a:gd name="connsiteY0" fmla="*/ 740842 h 1293292"/>
                <a:gd name="connsiteX1" fmla="*/ 0 w 1519800"/>
                <a:gd name="connsiteY1" fmla="*/ 0 h 1293292"/>
                <a:gd name="connsiteX2" fmla="*/ 1519800 w 1519800"/>
                <a:gd name="connsiteY2" fmla="*/ 1293292 h 1293292"/>
                <a:gd name="connsiteX3" fmla="*/ 0 w 1519800"/>
                <a:gd name="connsiteY3" fmla="*/ 740842 h 1293292"/>
              </a:gdLst>
              <a:ahLst/>
              <a:cxnLst>
                <a:cxn ang="0">
                  <a:pos x="connsiteX0" y="connsiteY0"/>
                </a:cxn>
                <a:cxn ang="0">
                  <a:pos x="connsiteX1" y="connsiteY1"/>
                </a:cxn>
                <a:cxn ang="0">
                  <a:pos x="connsiteX2" y="connsiteY2"/>
                </a:cxn>
                <a:cxn ang="0">
                  <a:pos x="connsiteX3" y="connsiteY3"/>
                </a:cxn>
              </a:cxnLst>
              <a:rect l="l" t="t" r="r" b="b"/>
              <a:pathLst>
                <a:path w="1519800" h="1293292">
                  <a:moveTo>
                    <a:pt x="0" y="740842"/>
                  </a:moveTo>
                  <a:lnTo>
                    <a:pt x="0" y="0"/>
                  </a:lnTo>
                  <a:lnTo>
                    <a:pt x="1519800" y="1293292"/>
                  </a:lnTo>
                  <a:lnTo>
                    <a:pt x="0" y="740842"/>
                  </a:lnTo>
                  <a:close/>
                </a:path>
              </a:pathLst>
            </a:custGeom>
            <a:solidFill>
              <a:schemeClr val="bg1"/>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5" name="矩形 4"/>
          <p:cNvSpPr/>
          <p:nvPr/>
        </p:nvSpPr>
        <p:spPr>
          <a:xfrm>
            <a:off x="1667706" y="294809"/>
            <a:ext cx="3785352" cy="707886"/>
          </a:xfrm>
          <a:prstGeom prst="rect">
            <a:avLst/>
          </a:prstGeom>
        </p:spPr>
        <p:txBody>
          <a:bodyPr wrap="square">
            <a:spAutoFit/>
          </a:bodyPr>
          <a:lstStyle/>
          <a:p>
            <a:r>
              <a:rPr lang="en-US" altLang="zh-CN" sz="4000" dirty="0">
                <a:solidFill>
                  <a:srgbClr val="58595B"/>
                </a:solidFill>
                <a:latin typeface="Agency FB" panose="020B0503020202020204" pitchFamily="34" charset="0"/>
              </a:rPr>
              <a:t>Community Detection</a:t>
            </a:r>
            <a:endParaRPr lang="zh-CN" altLang="en-US" sz="4000" dirty="0">
              <a:solidFill>
                <a:srgbClr val="58595B"/>
              </a:solidFill>
              <a:latin typeface="Agency FB" panose="020B0503020202020204" pitchFamily="34" charset="0"/>
            </a:endParaRPr>
          </a:p>
        </p:txBody>
      </p:sp>
      <p:sp>
        <p:nvSpPr>
          <p:cNvPr id="7" name="圆角矩形 6"/>
          <p:cNvSpPr/>
          <p:nvPr/>
        </p:nvSpPr>
        <p:spPr>
          <a:xfrm rot="5400000">
            <a:off x="2917009" y="-678685"/>
            <a:ext cx="500066" cy="500066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A7DBE1"/>
              </a:solidFill>
              <a:cs typeface="+mn-ea"/>
              <a:sym typeface="+mn-lt"/>
            </a:endParaRPr>
          </a:p>
        </p:txBody>
      </p:sp>
      <p:sp>
        <p:nvSpPr>
          <p:cNvPr id="8" name="Freeform 654"/>
          <p:cNvSpPr>
            <a:spLocks noEditPoints="1"/>
          </p:cNvSpPr>
          <p:nvPr/>
        </p:nvSpPr>
        <p:spPr bwMode="auto">
          <a:xfrm>
            <a:off x="738150" y="1643050"/>
            <a:ext cx="404046" cy="406893"/>
          </a:xfrm>
          <a:custGeom>
            <a:avLst/>
            <a:gdLst>
              <a:gd name="T0" fmla="*/ 0 w 42"/>
              <a:gd name="T1" fmla="*/ 2 h 42"/>
              <a:gd name="T2" fmla="*/ 5 w 42"/>
              <a:gd name="T3" fmla="*/ 38 h 42"/>
              <a:gd name="T4" fmla="*/ 8 w 42"/>
              <a:gd name="T5" fmla="*/ 40 h 42"/>
              <a:gd name="T6" fmla="*/ 34 w 42"/>
              <a:gd name="T7" fmla="*/ 40 h 42"/>
              <a:gd name="T8" fmla="*/ 37 w 42"/>
              <a:gd name="T9" fmla="*/ 38 h 42"/>
              <a:gd name="T10" fmla="*/ 42 w 42"/>
              <a:gd name="T11" fmla="*/ 2 h 42"/>
              <a:gd name="T12" fmla="*/ 39 w 42"/>
              <a:gd name="T13" fmla="*/ 35 h 42"/>
              <a:gd name="T14" fmla="*/ 39 w 42"/>
              <a:gd name="T15" fmla="*/ 3 h 42"/>
              <a:gd name="T16" fmla="*/ 27 w 42"/>
              <a:gd name="T17" fmla="*/ 24 h 42"/>
              <a:gd name="T18" fmla="*/ 32 w 42"/>
              <a:gd name="T19" fmla="*/ 19 h 42"/>
              <a:gd name="T20" fmla="*/ 30 w 42"/>
              <a:gd name="T21" fmla="*/ 16 h 42"/>
              <a:gd name="T22" fmla="*/ 22 w 42"/>
              <a:gd name="T23" fmla="*/ 19 h 42"/>
              <a:gd name="T24" fmla="*/ 25 w 42"/>
              <a:gd name="T25" fmla="*/ 17 h 42"/>
              <a:gd name="T26" fmla="*/ 29 w 42"/>
              <a:gd name="T27" fmla="*/ 17 h 42"/>
              <a:gd name="T28" fmla="*/ 29 w 42"/>
              <a:gd name="T29" fmla="*/ 21 h 42"/>
              <a:gd name="T30" fmla="*/ 25 w 42"/>
              <a:gd name="T31" fmla="*/ 21 h 42"/>
              <a:gd name="T32" fmla="*/ 21 w 42"/>
              <a:gd name="T33" fmla="*/ 25 h 42"/>
              <a:gd name="T34" fmla="*/ 27 w 42"/>
              <a:gd name="T35" fmla="*/ 27 h 42"/>
              <a:gd name="T36" fmla="*/ 33 w 42"/>
              <a:gd name="T37" fmla="*/ 13 h 42"/>
              <a:gd name="T38" fmla="*/ 21 w 42"/>
              <a:gd name="T39" fmla="*/ 13 h 42"/>
              <a:gd name="T40" fmla="*/ 21 w 42"/>
              <a:gd name="T41" fmla="*/ 25 h 42"/>
              <a:gd name="T42" fmla="*/ 23 w 42"/>
              <a:gd name="T43" fmla="*/ 15 h 42"/>
              <a:gd name="T44" fmla="*/ 33 w 42"/>
              <a:gd name="T45" fmla="*/ 19 h 42"/>
              <a:gd name="T46" fmla="*/ 23 w 42"/>
              <a:gd name="T47" fmla="*/ 24 h 42"/>
              <a:gd name="T48" fmla="*/ 23 w 42"/>
              <a:gd name="T49" fmla="*/ 15 h 42"/>
              <a:gd name="T50" fmla="*/ 8 w 42"/>
              <a:gd name="T51" fmla="*/ 27 h 42"/>
              <a:gd name="T52" fmla="*/ 8 w 42"/>
              <a:gd name="T53" fmla="*/ 32 h 42"/>
              <a:gd name="T54" fmla="*/ 12 w 42"/>
              <a:gd name="T55" fmla="*/ 32 h 42"/>
              <a:gd name="T56" fmla="*/ 12 w 42"/>
              <a:gd name="T57" fmla="*/ 27 h 42"/>
              <a:gd name="T58" fmla="*/ 11 w 42"/>
              <a:gd name="T59" fmla="*/ 11 h 42"/>
              <a:gd name="T60" fmla="*/ 13 w 42"/>
              <a:gd name="T61" fmla="*/ 8 h 42"/>
              <a:gd name="T62" fmla="*/ 10 w 42"/>
              <a:gd name="T63" fmla="*/ 5 h 42"/>
              <a:gd name="T64" fmla="*/ 7 w 42"/>
              <a:gd name="T65" fmla="*/ 8 h 42"/>
              <a:gd name="T66" fmla="*/ 9 w 42"/>
              <a:gd name="T67" fmla="*/ 11 h 42"/>
              <a:gd name="T68" fmla="*/ 9 w 42"/>
              <a:gd name="T69" fmla="*/ 8 h 42"/>
              <a:gd name="T70" fmla="*/ 9 w 42"/>
              <a:gd name="T71" fmla="*/ 7 h 42"/>
              <a:gd name="T72" fmla="*/ 11 w 42"/>
              <a:gd name="T73" fmla="*/ 7 h 42"/>
              <a:gd name="T74" fmla="*/ 11 w 42"/>
              <a:gd name="T75" fmla="*/ 9 h 42"/>
              <a:gd name="T76" fmla="*/ 9 w 42"/>
              <a:gd name="T77" fmla="*/ 9 h 42"/>
              <a:gd name="T78" fmla="*/ 9 w 42"/>
              <a:gd name="T79" fmla="*/ 29 h 42"/>
              <a:gd name="T80" fmla="*/ 10 w 42"/>
              <a:gd name="T81" fmla="*/ 29 h 42"/>
              <a:gd name="T82" fmla="*/ 11 w 42"/>
              <a:gd name="T83" fmla="*/ 30 h 42"/>
              <a:gd name="T84" fmla="*/ 11 w 42"/>
              <a:gd name="T85" fmla="*/ 30 h 42"/>
              <a:gd name="T86" fmla="*/ 9 w 42"/>
              <a:gd name="T87" fmla="*/ 3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2" h="42">
                <a:moveTo>
                  <a:pt x="40" y="0"/>
                </a:moveTo>
                <a:cubicBezTo>
                  <a:pt x="2" y="0"/>
                  <a:pt x="2" y="0"/>
                  <a:pt x="2" y="0"/>
                </a:cubicBezTo>
                <a:cubicBezTo>
                  <a:pt x="1" y="0"/>
                  <a:pt x="0" y="1"/>
                  <a:pt x="0" y="2"/>
                </a:cubicBezTo>
                <a:cubicBezTo>
                  <a:pt x="0" y="37"/>
                  <a:pt x="0" y="37"/>
                  <a:pt x="0" y="37"/>
                </a:cubicBezTo>
                <a:cubicBezTo>
                  <a:pt x="0" y="38"/>
                  <a:pt x="1" y="38"/>
                  <a:pt x="2" y="38"/>
                </a:cubicBezTo>
                <a:cubicBezTo>
                  <a:pt x="5" y="38"/>
                  <a:pt x="5" y="38"/>
                  <a:pt x="5" y="38"/>
                </a:cubicBezTo>
                <a:cubicBezTo>
                  <a:pt x="5" y="40"/>
                  <a:pt x="5" y="40"/>
                  <a:pt x="5" y="40"/>
                </a:cubicBezTo>
                <a:cubicBezTo>
                  <a:pt x="5" y="41"/>
                  <a:pt x="6" y="42"/>
                  <a:pt x="7" y="42"/>
                </a:cubicBezTo>
                <a:cubicBezTo>
                  <a:pt x="8" y="42"/>
                  <a:pt x="8" y="41"/>
                  <a:pt x="8" y="40"/>
                </a:cubicBezTo>
                <a:cubicBezTo>
                  <a:pt x="8" y="38"/>
                  <a:pt x="8" y="38"/>
                  <a:pt x="8" y="38"/>
                </a:cubicBezTo>
                <a:cubicBezTo>
                  <a:pt x="34" y="38"/>
                  <a:pt x="34" y="38"/>
                  <a:pt x="34" y="38"/>
                </a:cubicBezTo>
                <a:cubicBezTo>
                  <a:pt x="34" y="40"/>
                  <a:pt x="34" y="40"/>
                  <a:pt x="34" y="40"/>
                </a:cubicBezTo>
                <a:cubicBezTo>
                  <a:pt x="34" y="41"/>
                  <a:pt x="35" y="42"/>
                  <a:pt x="36" y="42"/>
                </a:cubicBezTo>
                <a:cubicBezTo>
                  <a:pt x="37" y="42"/>
                  <a:pt x="37" y="41"/>
                  <a:pt x="37" y="40"/>
                </a:cubicBezTo>
                <a:cubicBezTo>
                  <a:pt x="37" y="38"/>
                  <a:pt x="37" y="38"/>
                  <a:pt x="37" y="38"/>
                </a:cubicBezTo>
                <a:cubicBezTo>
                  <a:pt x="40" y="38"/>
                  <a:pt x="40" y="38"/>
                  <a:pt x="40" y="38"/>
                </a:cubicBezTo>
                <a:cubicBezTo>
                  <a:pt x="41" y="38"/>
                  <a:pt x="42" y="38"/>
                  <a:pt x="42" y="37"/>
                </a:cubicBezTo>
                <a:cubicBezTo>
                  <a:pt x="42" y="2"/>
                  <a:pt x="42" y="2"/>
                  <a:pt x="42" y="2"/>
                </a:cubicBezTo>
                <a:cubicBezTo>
                  <a:pt x="42" y="1"/>
                  <a:pt x="41" y="0"/>
                  <a:pt x="40" y="0"/>
                </a:cubicBezTo>
                <a:close/>
                <a:moveTo>
                  <a:pt x="39" y="35"/>
                </a:moveTo>
                <a:cubicBezTo>
                  <a:pt x="39" y="35"/>
                  <a:pt x="39" y="35"/>
                  <a:pt x="39" y="35"/>
                </a:cubicBezTo>
                <a:cubicBezTo>
                  <a:pt x="3" y="35"/>
                  <a:pt x="3" y="35"/>
                  <a:pt x="3" y="35"/>
                </a:cubicBezTo>
                <a:cubicBezTo>
                  <a:pt x="3" y="3"/>
                  <a:pt x="3" y="3"/>
                  <a:pt x="3" y="3"/>
                </a:cubicBezTo>
                <a:cubicBezTo>
                  <a:pt x="39" y="3"/>
                  <a:pt x="39" y="3"/>
                  <a:pt x="39" y="3"/>
                </a:cubicBezTo>
                <a:cubicBezTo>
                  <a:pt x="39" y="35"/>
                  <a:pt x="39" y="35"/>
                  <a:pt x="39" y="35"/>
                </a:cubicBezTo>
                <a:close/>
                <a:moveTo>
                  <a:pt x="27" y="24"/>
                </a:moveTo>
                <a:cubicBezTo>
                  <a:pt x="27" y="24"/>
                  <a:pt x="27" y="24"/>
                  <a:pt x="27" y="24"/>
                </a:cubicBezTo>
                <a:cubicBezTo>
                  <a:pt x="28" y="24"/>
                  <a:pt x="29" y="23"/>
                  <a:pt x="30" y="23"/>
                </a:cubicBezTo>
                <a:cubicBezTo>
                  <a:pt x="30" y="23"/>
                  <a:pt x="30" y="23"/>
                  <a:pt x="30" y="23"/>
                </a:cubicBezTo>
                <a:cubicBezTo>
                  <a:pt x="31" y="22"/>
                  <a:pt x="32" y="21"/>
                  <a:pt x="32" y="19"/>
                </a:cubicBezTo>
                <a:cubicBezTo>
                  <a:pt x="32" y="18"/>
                  <a:pt x="31" y="17"/>
                  <a:pt x="30" y="16"/>
                </a:cubicBezTo>
                <a:cubicBezTo>
                  <a:pt x="30" y="16"/>
                  <a:pt x="30" y="16"/>
                  <a:pt x="30" y="16"/>
                </a:cubicBezTo>
                <a:cubicBezTo>
                  <a:pt x="30" y="16"/>
                  <a:pt x="30" y="16"/>
                  <a:pt x="30" y="16"/>
                </a:cubicBezTo>
                <a:cubicBezTo>
                  <a:pt x="29" y="15"/>
                  <a:pt x="28" y="14"/>
                  <a:pt x="27" y="14"/>
                </a:cubicBezTo>
                <a:cubicBezTo>
                  <a:pt x="26" y="14"/>
                  <a:pt x="24" y="15"/>
                  <a:pt x="24" y="16"/>
                </a:cubicBezTo>
                <a:cubicBezTo>
                  <a:pt x="23" y="17"/>
                  <a:pt x="22" y="18"/>
                  <a:pt x="22" y="19"/>
                </a:cubicBezTo>
                <a:cubicBezTo>
                  <a:pt x="22" y="21"/>
                  <a:pt x="23" y="22"/>
                  <a:pt x="24" y="23"/>
                </a:cubicBezTo>
                <a:cubicBezTo>
                  <a:pt x="24" y="23"/>
                  <a:pt x="26" y="24"/>
                  <a:pt x="27" y="24"/>
                </a:cubicBezTo>
                <a:close/>
                <a:moveTo>
                  <a:pt x="25" y="17"/>
                </a:moveTo>
                <a:cubicBezTo>
                  <a:pt x="25" y="17"/>
                  <a:pt x="25" y="17"/>
                  <a:pt x="25" y="17"/>
                </a:cubicBezTo>
                <a:cubicBezTo>
                  <a:pt x="25" y="17"/>
                  <a:pt x="26" y="16"/>
                  <a:pt x="27" y="16"/>
                </a:cubicBezTo>
                <a:cubicBezTo>
                  <a:pt x="28" y="16"/>
                  <a:pt x="28" y="17"/>
                  <a:pt x="29" y="17"/>
                </a:cubicBezTo>
                <a:cubicBezTo>
                  <a:pt x="29" y="17"/>
                  <a:pt x="29" y="17"/>
                  <a:pt x="29" y="17"/>
                </a:cubicBezTo>
                <a:cubicBezTo>
                  <a:pt x="29" y="18"/>
                  <a:pt x="30" y="18"/>
                  <a:pt x="30" y="19"/>
                </a:cubicBezTo>
                <a:cubicBezTo>
                  <a:pt x="30" y="20"/>
                  <a:pt x="29" y="21"/>
                  <a:pt x="29" y="21"/>
                </a:cubicBezTo>
                <a:cubicBezTo>
                  <a:pt x="29" y="21"/>
                  <a:pt x="29" y="21"/>
                  <a:pt x="29" y="21"/>
                </a:cubicBezTo>
                <a:cubicBezTo>
                  <a:pt x="28" y="22"/>
                  <a:pt x="28" y="22"/>
                  <a:pt x="27" y="22"/>
                </a:cubicBezTo>
                <a:cubicBezTo>
                  <a:pt x="26" y="22"/>
                  <a:pt x="25" y="22"/>
                  <a:pt x="25" y="21"/>
                </a:cubicBezTo>
                <a:cubicBezTo>
                  <a:pt x="24" y="21"/>
                  <a:pt x="24" y="20"/>
                  <a:pt x="24" y="19"/>
                </a:cubicBezTo>
                <a:cubicBezTo>
                  <a:pt x="24" y="18"/>
                  <a:pt x="24" y="18"/>
                  <a:pt x="25" y="17"/>
                </a:cubicBezTo>
                <a:close/>
                <a:moveTo>
                  <a:pt x="21" y="25"/>
                </a:moveTo>
                <a:cubicBezTo>
                  <a:pt x="21" y="25"/>
                  <a:pt x="21" y="25"/>
                  <a:pt x="21" y="25"/>
                </a:cubicBezTo>
                <a:cubicBezTo>
                  <a:pt x="21" y="25"/>
                  <a:pt x="21" y="25"/>
                  <a:pt x="21" y="25"/>
                </a:cubicBezTo>
                <a:cubicBezTo>
                  <a:pt x="23" y="26"/>
                  <a:pt x="25" y="27"/>
                  <a:pt x="27" y="27"/>
                </a:cubicBezTo>
                <a:cubicBezTo>
                  <a:pt x="29" y="27"/>
                  <a:pt x="31" y="26"/>
                  <a:pt x="33" y="25"/>
                </a:cubicBezTo>
                <a:cubicBezTo>
                  <a:pt x="34" y="23"/>
                  <a:pt x="35" y="21"/>
                  <a:pt x="35" y="19"/>
                </a:cubicBezTo>
                <a:cubicBezTo>
                  <a:pt x="35" y="17"/>
                  <a:pt x="34" y="15"/>
                  <a:pt x="33" y="13"/>
                </a:cubicBezTo>
                <a:cubicBezTo>
                  <a:pt x="31" y="12"/>
                  <a:pt x="29" y="11"/>
                  <a:pt x="27" y="11"/>
                </a:cubicBezTo>
                <a:cubicBezTo>
                  <a:pt x="25" y="11"/>
                  <a:pt x="23" y="12"/>
                  <a:pt x="21" y="13"/>
                </a:cubicBezTo>
                <a:cubicBezTo>
                  <a:pt x="21" y="13"/>
                  <a:pt x="21" y="13"/>
                  <a:pt x="21" y="13"/>
                </a:cubicBezTo>
                <a:cubicBezTo>
                  <a:pt x="20" y="15"/>
                  <a:pt x="19" y="17"/>
                  <a:pt x="19" y="19"/>
                </a:cubicBezTo>
                <a:cubicBezTo>
                  <a:pt x="19" y="21"/>
                  <a:pt x="20" y="23"/>
                  <a:pt x="21" y="25"/>
                </a:cubicBezTo>
                <a:cubicBezTo>
                  <a:pt x="21" y="25"/>
                  <a:pt x="21" y="25"/>
                  <a:pt x="21" y="25"/>
                </a:cubicBezTo>
                <a:close/>
                <a:moveTo>
                  <a:pt x="23" y="15"/>
                </a:moveTo>
                <a:cubicBezTo>
                  <a:pt x="23" y="15"/>
                  <a:pt x="23" y="15"/>
                  <a:pt x="23" y="15"/>
                </a:cubicBezTo>
                <a:cubicBezTo>
                  <a:pt x="23" y="15"/>
                  <a:pt x="23" y="15"/>
                  <a:pt x="23" y="15"/>
                </a:cubicBezTo>
                <a:cubicBezTo>
                  <a:pt x="24" y="14"/>
                  <a:pt x="25" y="13"/>
                  <a:pt x="27" y="13"/>
                </a:cubicBezTo>
                <a:cubicBezTo>
                  <a:pt x="29" y="13"/>
                  <a:pt x="30" y="14"/>
                  <a:pt x="31" y="15"/>
                </a:cubicBezTo>
                <a:cubicBezTo>
                  <a:pt x="32" y="16"/>
                  <a:pt x="33" y="18"/>
                  <a:pt x="33" y="19"/>
                </a:cubicBezTo>
                <a:cubicBezTo>
                  <a:pt x="33" y="21"/>
                  <a:pt x="32" y="22"/>
                  <a:pt x="31" y="24"/>
                </a:cubicBezTo>
                <a:cubicBezTo>
                  <a:pt x="30" y="25"/>
                  <a:pt x="29" y="25"/>
                  <a:pt x="27" y="25"/>
                </a:cubicBezTo>
                <a:cubicBezTo>
                  <a:pt x="25" y="25"/>
                  <a:pt x="24" y="25"/>
                  <a:pt x="23" y="24"/>
                </a:cubicBezTo>
                <a:cubicBezTo>
                  <a:pt x="23" y="24"/>
                  <a:pt x="23" y="24"/>
                  <a:pt x="23" y="24"/>
                </a:cubicBezTo>
                <a:cubicBezTo>
                  <a:pt x="21" y="22"/>
                  <a:pt x="21" y="21"/>
                  <a:pt x="21" y="19"/>
                </a:cubicBezTo>
                <a:cubicBezTo>
                  <a:pt x="21" y="18"/>
                  <a:pt x="21" y="16"/>
                  <a:pt x="23" y="15"/>
                </a:cubicBezTo>
                <a:close/>
                <a:moveTo>
                  <a:pt x="8" y="27"/>
                </a:moveTo>
                <a:cubicBezTo>
                  <a:pt x="8" y="27"/>
                  <a:pt x="8" y="27"/>
                  <a:pt x="8" y="27"/>
                </a:cubicBezTo>
                <a:cubicBezTo>
                  <a:pt x="8" y="27"/>
                  <a:pt x="8" y="27"/>
                  <a:pt x="8" y="27"/>
                </a:cubicBezTo>
                <a:cubicBezTo>
                  <a:pt x="7" y="28"/>
                  <a:pt x="7" y="29"/>
                  <a:pt x="7" y="30"/>
                </a:cubicBezTo>
                <a:cubicBezTo>
                  <a:pt x="7" y="31"/>
                  <a:pt x="7" y="31"/>
                  <a:pt x="8" y="32"/>
                </a:cubicBezTo>
                <a:cubicBezTo>
                  <a:pt x="8" y="32"/>
                  <a:pt x="8" y="32"/>
                  <a:pt x="8" y="32"/>
                </a:cubicBezTo>
                <a:cubicBezTo>
                  <a:pt x="8" y="32"/>
                  <a:pt x="8" y="32"/>
                  <a:pt x="8" y="32"/>
                </a:cubicBezTo>
                <a:cubicBezTo>
                  <a:pt x="8" y="32"/>
                  <a:pt x="9" y="33"/>
                  <a:pt x="10" y="33"/>
                </a:cubicBezTo>
                <a:cubicBezTo>
                  <a:pt x="11" y="33"/>
                  <a:pt x="11" y="32"/>
                  <a:pt x="12" y="32"/>
                </a:cubicBezTo>
                <a:cubicBezTo>
                  <a:pt x="12" y="32"/>
                  <a:pt x="12" y="32"/>
                  <a:pt x="12" y="32"/>
                </a:cubicBezTo>
                <a:cubicBezTo>
                  <a:pt x="13" y="31"/>
                  <a:pt x="13" y="31"/>
                  <a:pt x="13" y="30"/>
                </a:cubicBezTo>
                <a:cubicBezTo>
                  <a:pt x="13" y="29"/>
                  <a:pt x="13" y="28"/>
                  <a:pt x="12" y="27"/>
                </a:cubicBezTo>
                <a:cubicBezTo>
                  <a:pt x="12" y="27"/>
                  <a:pt x="12" y="27"/>
                  <a:pt x="12" y="27"/>
                </a:cubicBezTo>
                <a:cubicBezTo>
                  <a:pt x="12" y="27"/>
                  <a:pt x="11" y="27"/>
                  <a:pt x="11" y="27"/>
                </a:cubicBezTo>
                <a:cubicBezTo>
                  <a:pt x="11" y="11"/>
                  <a:pt x="11" y="11"/>
                  <a:pt x="11" y="11"/>
                </a:cubicBezTo>
                <a:cubicBezTo>
                  <a:pt x="11" y="11"/>
                  <a:pt x="12" y="11"/>
                  <a:pt x="12" y="10"/>
                </a:cubicBezTo>
                <a:cubicBezTo>
                  <a:pt x="12" y="10"/>
                  <a:pt x="12" y="10"/>
                  <a:pt x="12" y="10"/>
                </a:cubicBezTo>
                <a:cubicBezTo>
                  <a:pt x="13" y="10"/>
                  <a:pt x="13" y="9"/>
                  <a:pt x="13" y="8"/>
                </a:cubicBezTo>
                <a:cubicBezTo>
                  <a:pt x="13" y="7"/>
                  <a:pt x="13" y="6"/>
                  <a:pt x="12" y="6"/>
                </a:cubicBezTo>
                <a:cubicBezTo>
                  <a:pt x="12" y="6"/>
                  <a:pt x="12" y="6"/>
                  <a:pt x="12" y="6"/>
                </a:cubicBezTo>
                <a:cubicBezTo>
                  <a:pt x="11" y="5"/>
                  <a:pt x="11" y="5"/>
                  <a:pt x="10" y="5"/>
                </a:cubicBezTo>
                <a:cubicBezTo>
                  <a:pt x="9" y="5"/>
                  <a:pt x="8" y="5"/>
                  <a:pt x="8" y="6"/>
                </a:cubicBezTo>
                <a:cubicBezTo>
                  <a:pt x="8" y="6"/>
                  <a:pt x="8" y="6"/>
                  <a:pt x="8" y="6"/>
                </a:cubicBezTo>
                <a:cubicBezTo>
                  <a:pt x="7" y="6"/>
                  <a:pt x="7" y="7"/>
                  <a:pt x="7" y="8"/>
                </a:cubicBezTo>
                <a:cubicBezTo>
                  <a:pt x="7" y="9"/>
                  <a:pt x="7" y="10"/>
                  <a:pt x="8" y="10"/>
                </a:cubicBezTo>
                <a:cubicBezTo>
                  <a:pt x="8" y="10"/>
                  <a:pt x="8" y="10"/>
                  <a:pt x="8" y="10"/>
                </a:cubicBezTo>
                <a:cubicBezTo>
                  <a:pt x="8" y="11"/>
                  <a:pt x="8" y="11"/>
                  <a:pt x="9" y="11"/>
                </a:cubicBezTo>
                <a:cubicBezTo>
                  <a:pt x="9" y="27"/>
                  <a:pt x="9" y="27"/>
                  <a:pt x="9" y="27"/>
                </a:cubicBezTo>
                <a:cubicBezTo>
                  <a:pt x="8" y="27"/>
                  <a:pt x="8" y="27"/>
                  <a:pt x="8" y="27"/>
                </a:cubicBezTo>
                <a:close/>
                <a:moveTo>
                  <a:pt x="9" y="8"/>
                </a:moveTo>
                <a:cubicBezTo>
                  <a:pt x="9" y="8"/>
                  <a:pt x="9" y="8"/>
                  <a:pt x="9" y="8"/>
                </a:cubicBezTo>
                <a:cubicBezTo>
                  <a:pt x="9" y="8"/>
                  <a:pt x="9" y="8"/>
                  <a:pt x="9" y="7"/>
                </a:cubicBezTo>
                <a:cubicBezTo>
                  <a:pt x="9" y="7"/>
                  <a:pt x="9" y="7"/>
                  <a:pt x="9" y="7"/>
                </a:cubicBezTo>
                <a:cubicBezTo>
                  <a:pt x="9" y="7"/>
                  <a:pt x="9" y="7"/>
                  <a:pt x="10" y="7"/>
                </a:cubicBezTo>
                <a:cubicBezTo>
                  <a:pt x="10" y="7"/>
                  <a:pt x="10" y="7"/>
                  <a:pt x="11" y="7"/>
                </a:cubicBezTo>
                <a:cubicBezTo>
                  <a:pt x="11" y="7"/>
                  <a:pt x="11" y="7"/>
                  <a:pt x="11" y="7"/>
                </a:cubicBezTo>
                <a:cubicBezTo>
                  <a:pt x="11" y="8"/>
                  <a:pt x="11" y="8"/>
                  <a:pt x="11" y="8"/>
                </a:cubicBezTo>
                <a:cubicBezTo>
                  <a:pt x="11" y="8"/>
                  <a:pt x="11" y="9"/>
                  <a:pt x="11" y="9"/>
                </a:cubicBezTo>
                <a:cubicBezTo>
                  <a:pt x="11" y="9"/>
                  <a:pt x="11" y="9"/>
                  <a:pt x="11" y="9"/>
                </a:cubicBezTo>
                <a:cubicBezTo>
                  <a:pt x="10" y="9"/>
                  <a:pt x="10" y="9"/>
                  <a:pt x="10" y="9"/>
                </a:cubicBezTo>
                <a:cubicBezTo>
                  <a:pt x="9" y="9"/>
                  <a:pt x="9" y="9"/>
                  <a:pt x="9" y="9"/>
                </a:cubicBezTo>
                <a:cubicBezTo>
                  <a:pt x="9" y="9"/>
                  <a:pt x="9" y="9"/>
                  <a:pt x="9" y="9"/>
                </a:cubicBezTo>
                <a:cubicBezTo>
                  <a:pt x="9" y="9"/>
                  <a:pt x="9" y="8"/>
                  <a:pt x="9" y="8"/>
                </a:cubicBezTo>
                <a:close/>
                <a:moveTo>
                  <a:pt x="9" y="29"/>
                </a:moveTo>
                <a:cubicBezTo>
                  <a:pt x="9" y="29"/>
                  <a:pt x="9" y="29"/>
                  <a:pt x="9" y="29"/>
                </a:cubicBezTo>
                <a:cubicBezTo>
                  <a:pt x="9" y="29"/>
                  <a:pt x="9" y="29"/>
                  <a:pt x="9" y="29"/>
                </a:cubicBezTo>
                <a:cubicBezTo>
                  <a:pt x="9" y="29"/>
                  <a:pt x="9" y="29"/>
                  <a:pt x="10" y="29"/>
                </a:cubicBezTo>
                <a:cubicBezTo>
                  <a:pt x="10" y="29"/>
                  <a:pt x="10" y="29"/>
                  <a:pt x="10" y="29"/>
                </a:cubicBezTo>
                <a:cubicBezTo>
                  <a:pt x="10" y="29"/>
                  <a:pt x="10" y="29"/>
                  <a:pt x="11" y="29"/>
                </a:cubicBezTo>
                <a:cubicBezTo>
                  <a:pt x="11" y="29"/>
                  <a:pt x="11" y="29"/>
                  <a:pt x="11" y="29"/>
                </a:cubicBezTo>
                <a:cubicBezTo>
                  <a:pt x="11" y="29"/>
                  <a:pt x="11" y="29"/>
                  <a:pt x="11" y="30"/>
                </a:cubicBezTo>
                <a:cubicBezTo>
                  <a:pt x="11" y="30"/>
                  <a:pt x="11" y="30"/>
                  <a:pt x="11" y="30"/>
                </a:cubicBezTo>
                <a:cubicBezTo>
                  <a:pt x="11" y="30"/>
                  <a:pt x="11" y="30"/>
                  <a:pt x="11" y="30"/>
                </a:cubicBezTo>
                <a:cubicBezTo>
                  <a:pt x="11" y="30"/>
                  <a:pt x="11" y="30"/>
                  <a:pt x="11" y="30"/>
                </a:cubicBezTo>
                <a:cubicBezTo>
                  <a:pt x="10" y="31"/>
                  <a:pt x="10" y="31"/>
                  <a:pt x="10" y="31"/>
                </a:cubicBezTo>
                <a:cubicBezTo>
                  <a:pt x="9" y="31"/>
                  <a:pt x="9" y="31"/>
                  <a:pt x="9" y="30"/>
                </a:cubicBezTo>
                <a:cubicBezTo>
                  <a:pt x="9" y="30"/>
                  <a:pt x="9" y="30"/>
                  <a:pt x="9" y="30"/>
                </a:cubicBezTo>
                <a:cubicBezTo>
                  <a:pt x="9" y="29"/>
                  <a:pt x="9" y="29"/>
                  <a:pt x="9" y="29"/>
                </a:cubicBezTo>
                <a:close/>
              </a:path>
            </a:pathLst>
          </a:custGeom>
          <a:solidFill>
            <a:srgbClr val="59C3EB"/>
          </a:solidFill>
          <a:ln w="3175">
            <a:noFill/>
            <a:round/>
          </a:ln>
        </p:spPr>
        <p:txBody>
          <a:bodyPr vert="horz" wrap="square" lIns="91440" tIns="45720" rIns="91440" bIns="45720" numCol="1" anchor="t" anchorCtr="0" compatLnSpc="1"/>
          <a:lstStyle/>
          <a:p>
            <a:endParaRPr lang="zh-CN" altLang="en-US">
              <a:cs typeface="+mn-ea"/>
              <a:sym typeface="+mn-lt"/>
            </a:endParaRPr>
          </a:p>
        </p:txBody>
      </p:sp>
      <p:sp>
        <p:nvSpPr>
          <p:cNvPr id="9" name="TextBox 8"/>
          <p:cNvSpPr txBox="1"/>
          <p:nvPr/>
        </p:nvSpPr>
        <p:spPr>
          <a:xfrm>
            <a:off x="1238216" y="1571612"/>
            <a:ext cx="4143404" cy="477054"/>
          </a:xfrm>
          <a:prstGeom prst="rect">
            <a:avLst/>
          </a:prstGeom>
          <a:noFill/>
        </p:spPr>
        <p:txBody>
          <a:bodyPr wrap="square" rtlCol="0">
            <a:spAutoFit/>
          </a:bodyPr>
          <a:lstStyle/>
          <a:p>
            <a:pPr algn="just">
              <a:lnSpc>
                <a:spcPts val="3000"/>
              </a:lnSpc>
            </a:pPr>
            <a:r>
              <a:rPr lang="en-US" altLang="zh-CN" dirty="0">
                <a:solidFill>
                  <a:srgbClr val="58595B"/>
                </a:solidFill>
                <a:latin typeface="Book Antiqua" pitchFamily="18" charset="0"/>
                <a:cs typeface="Arial" pitchFamily="34" charset="0"/>
              </a:rPr>
              <a:t>Vertex Count: 127 + 4 unconnected</a:t>
            </a:r>
            <a:endParaRPr lang="zh-CN" altLang="en-US" dirty="0">
              <a:solidFill>
                <a:srgbClr val="58595B"/>
              </a:solidFill>
              <a:latin typeface="Book Antiqua" pitchFamily="18" charset="0"/>
              <a:cs typeface="Arial" pitchFamily="34" charset="0"/>
            </a:endParaRPr>
          </a:p>
        </p:txBody>
      </p:sp>
      <p:sp>
        <p:nvSpPr>
          <p:cNvPr id="10" name="圆角矩形 9"/>
          <p:cNvSpPr/>
          <p:nvPr/>
        </p:nvSpPr>
        <p:spPr>
          <a:xfrm rot="5400000">
            <a:off x="2917009" y="35695"/>
            <a:ext cx="500066" cy="5000660"/>
          </a:xfrm>
          <a:prstGeom prst="roundRect">
            <a:avLst/>
          </a:prstGeom>
          <a:solidFill>
            <a:srgbClr val="59C3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 name="Freeform 648"/>
          <p:cNvSpPr>
            <a:spLocks noEditPoints="1"/>
          </p:cNvSpPr>
          <p:nvPr/>
        </p:nvSpPr>
        <p:spPr bwMode="auto">
          <a:xfrm>
            <a:off x="738150" y="2357430"/>
            <a:ext cx="428628" cy="357190"/>
          </a:xfrm>
          <a:custGeom>
            <a:avLst/>
            <a:gdLst>
              <a:gd name="T0" fmla="*/ 26 w 43"/>
              <a:gd name="T1" fmla="*/ 0 h 41"/>
              <a:gd name="T2" fmla="*/ 31 w 43"/>
              <a:gd name="T3" fmla="*/ 5 h 41"/>
              <a:gd name="T4" fmla="*/ 35 w 43"/>
              <a:gd name="T5" fmla="*/ 6 h 41"/>
              <a:gd name="T6" fmla="*/ 43 w 43"/>
              <a:gd name="T7" fmla="*/ 15 h 41"/>
              <a:gd name="T8" fmla="*/ 41 w 43"/>
              <a:gd name="T9" fmla="*/ 38 h 41"/>
              <a:gd name="T10" fmla="*/ 9 w 43"/>
              <a:gd name="T11" fmla="*/ 41 h 41"/>
              <a:gd name="T12" fmla="*/ 3 w 43"/>
              <a:gd name="T13" fmla="*/ 38 h 41"/>
              <a:gd name="T14" fmla="*/ 0 w 43"/>
              <a:gd name="T15" fmla="*/ 15 h 41"/>
              <a:gd name="T16" fmla="*/ 3 w 43"/>
              <a:gd name="T17" fmla="*/ 9 h 41"/>
              <a:gd name="T18" fmla="*/ 9 w 43"/>
              <a:gd name="T19" fmla="*/ 6 h 41"/>
              <a:gd name="T20" fmla="*/ 12 w 43"/>
              <a:gd name="T21" fmla="*/ 5 h 41"/>
              <a:gd name="T22" fmla="*/ 17 w 43"/>
              <a:gd name="T23" fmla="*/ 0 h 41"/>
              <a:gd name="T24" fmla="*/ 30 w 43"/>
              <a:gd name="T25" fmla="*/ 9 h 41"/>
              <a:gd name="T26" fmla="*/ 30 w 43"/>
              <a:gd name="T27" fmla="*/ 9 h 41"/>
              <a:gd name="T28" fmla="*/ 13 w 43"/>
              <a:gd name="T29" fmla="*/ 9 h 41"/>
              <a:gd name="T30" fmla="*/ 5 w 43"/>
              <a:gd name="T31" fmla="*/ 11 h 41"/>
              <a:gd name="T32" fmla="*/ 3 w 43"/>
              <a:gd name="T33" fmla="*/ 15 h 41"/>
              <a:gd name="T34" fmla="*/ 8 w 43"/>
              <a:gd name="T35" fmla="*/ 22 h 41"/>
              <a:gd name="T36" fmla="*/ 9 w 43"/>
              <a:gd name="T37" fmla="*/ 19 h 41"/>
              <a:gd name="T38" fmla="*/ 16 w 43"/>
              <a:gd name="T39" fmla="*/ 19 h 41"/>
              <a:gd name="T40" fmla="*/ 17 w 43"/>
              <a:gd name="T41" fmla="*/ 20 h 41"/>
              <a:gd name="T42" fmla="*/ 26 w 43"/>
              <a:gd name="T43" fmla="*/ 22 h 41"/>
              <a:gd name="T44" fmla="*/ 27 w 43"/>
              <a:gd name="T45" fmla="*/ 19 h 41"/>
              <a:gd name="T46" fmla="*/ 34 w 43"/>
              <a:gd name="T47" fmla="*/ 19 h 41"/>
              <a:gd name="T48" fmla="*/ 35 w 43"/>
              <a:gd name="T49" fmla="*/ 20 h 41"/>
              <a:gd name="T50" fmla="*/ 40 w 43"/>
              <a:gd name="T51" fmla="*/ 22 h 41"/>
              <a:gd name="T52" fmla="*/ 38 w 43"/>
              <a:gd name="T53" fmla="*/ 11 h 41"/>
              <a:gd name="T54" fmla="*/ 30 w 43"/>
              <a:gd name="T55" fmla="*/ 9 h 41"/>
              <a:gd name="T56" fmla="*/ 14 w 43"/>
              <a:gd name="T57" fmla="*/ 6 h 41"/>
              <a:gd name="T58" fmla="*/ 29 w 43"/>
              <a:gd name="T59" fmla="*/ 5 h 41"/>
              <a:gd name="T60" fmla="*/ 26 w 43"/>
              <a:gd name="T61" fmla="*/ 2 h 41"/>
              <a:gd name="T62" fmla="*/ 15 w 43"/>
              <a:gd name="T63" fmla="*/ 3 h 41"/>
              <a:gd name="T64" fmla="*/ 14 w 43"/>
              <a:gd name="T65" fmla="*/ 6 h 41"/>
              <a:gd name="T66" fmla="*/ 3 w 43"/>
              <a:gd name="T67" fmla="*/ 24 h 41"/>
              <a:gd name="T68" fmla="*/ 5 w 43"/>
              <a:gd name="T69" fmla="*/ 36 h 41"/>
              <a:gd name="T70" fmla="*/ 9 w 43"/>
              <a:gd name="T71" fmla="*/ 38 h 41"/>
              <a:gd name="T72" fmla="*/ 38 w 43"/>
              <a:gd name="T73" fmla="*/ 36 h 41"/>
              <a:gd name="T74" fmla="*/ 40 w 43"/>
              <a:gd name="T75" fmla="*/ 24 h 41"/>
              <a:gd name="T76" fmla="*/ 35 w 43"/>
              <a:gd name="T77" fmla="*/ 27 h 41"/>
              <a:gd name="T78" fmla="*/ 34 w 43"/>
              <a:gd name="T79" fmla="*/ 28 h 41"/>
              <a:gd name="T80" fmla="*/ 26 w 43"/>
              <a:gd name="T81" fmla="*/ 27 h 41"/>
              <a:gd name="T82" fmla="*/ 26 w 43"/>
              <a:gd name="T83" fmla="*/ 24 h 41"/>
              <a:gd name="T84" fmla="*/ 17 w 43"/>
              <a:gd name="T85" fmla="*/ 27 h 41"/>
              <a:gd name="T86" fmla="*/ 16 w 43"/>
              <a:gd name="T87" fmla="*/ 28 h 41"/>
              <a:gd name="T88" fmla="*/ 8 w 43"/>
              <a:gd name="T89" fmla="*/ 27 h 41"/>
              <a:gd name="T90" fmla="*/ 8 w 43"/>
              <a:gd name="T91" fmla="*/ 24 h 41"/>
              <a:gd name="T92" fmla="*/ 15 w 43"/>
              <a:gd name="T93" fmla="*/ 21 h 41"/>
              <a:gd name="T94" fmla="*/ 10 w 43"/>
              <a:gd name="T95" fmla="*/ 21 h 41"/>
              <a:gd name="T96" fmla="*/ 10 w 43"/>
              <a:gd name="T97" fmla="*/ 23 h 41"/>
              <a:gd name="T98" fmla="*/ 10 w 43"/>
              <a:gd name="T99" fmla="*/ 26 h 41"/>
              <a:gd name="T100" fmla="*/ 15 w 43"/>
              <a:gd name="T101" fmla="*/ 23 h 41"/>
              <a:gd name="T102" fmla="*/ 15 w 43"/>
              <a:gd name="T103" fmla="*/ 23 h 41"/>
              <a:gd name="T104" fmla="*/ 33 w 43"/>
              <a:gd name="T105" fmla="*/ 21 h 41"/>
              <a:gd name="T106" fmla="*/ 28 w 43"/>
              <a:gd name="T107" fmla="*/ 21 h 41"/>
              <a:gd name="T108" fmla="*/ 28 w 43"/>
              <a:gd name="T109" fmla="*/ 23 h 41"/>
              <a:gd name="T110" fmla="*/ 28 w 43"/>
              <a:gd name="T111" fmla="*/ 26 h 41"/>
              <a:gd name="T112" fmla="*/ 33 w 43"/>
              <a:gd name="T113" fmla="*/ 23 h 41"/>
              <a:gd name="T114" fmla="*/ 33 w 43"/>
              <a:gd name="T115" fmla="*/ 23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3" h="41">
                <a:moveTo>
                  <a:pt x="17" y="0"/>
                </a:moveTo>
                <a:cubicBezTo>
                  <a:pt x="26" y="0"/>
                  <a:pt x="26" y="0"/>
                  <a:pt x="26" y="0"/>
                </a:cubicBezTo>
                <a:cubicBezTo>
                  <a:pt x="27" y="0"/>
                  <a:pt x="29" y="0"/>
                  <a:pt x="30" y="1"/>
                </a:cubicBezTo>
                <a:cubicBezTo>
                  <a:pt x="30" y="2"/>
                  <a:pt x="31" y="3"/>
                  <a:pt x="31" y="5"/>
                </a:cubicBezTo>
                <a:cubicBezTo>
                  <a:pt x="31" y="6"/>
                  <a:pt x="31" y="6"/>
                  <a:pt x="31" y="6"/>
                </a:cubicBezTo>
                <a:cubicBezTo>
                  <a:pt x="35" y="6"/>
                  <a:pt x="35" y="6"/>
                  <a:pt x="35" y="6"/>
                </a:cubicBezTo>
                <a:cubicBezTo>
                  <a:pt x="37" y="6"/>
                  <a:pt x="39" y="7"/>
                  <a:pt x="41" y="9"/>
                </a:cubicBezTo>
                <a:cubicBezTo>
                  <a:pt x="42" y="10"/>
                  <a:pt x="43" y="12"/>
                  <a:pt x="43" y="15"/>
                </a:cubicBezTo>
                <a:cubicBezTo>
                  <a:pt x="43" y="32"/>
                  <a:pt x="43" y="32"/>
                  <a:pt x="43" y="32"/>
                </a:cubicBezTo>
                <a:cubicBezTo>
                  <a:pt x="43" y="35"/>
                  <a:pt x="42" y="37"/>
                  <a:pt x="41" y="38"/>
                </a:cubicBezTo>
                <a:cubicBezTo>
                  <a:pt x="39" y="40"/>
                  <a:pt x="37" y="41"/>
                  <a:pt x="35" y="41"/>
                </a:cubicBezTo>
                <a:cubicBezTo>
                  <a:pt x="9" y="41"/>
                  <a:pt x="9" y="41"/>
                  <a:pt x="9" y="41"/>
                </a:cubicBezTo>
                <a:cubicBezTo>
                  <a:pt x="6" y="41"/>
                  <a:pt x="4" y="40"/>
                  <a:pt x="3" y="38"/>
                </a:cubicBezTo>
                <a:cubicBezTo>
                  <a:pt x="3" y="38"/>
                  <a:pt x="3" y="38"/>
                  <a:pt x="3" y="38"/>
                </a:cubicBezTo>
                <a:cubicBezTo>
                  <a:pt x="1" y="37"/>
                  <a:pt x="0" y="35"/>
                  <a:pt x="0" y="32"/>
                </a:cubicBezTo>
                <a:cubicBezTo>
                  <a:pt x="0" y="15"/>
                  <a:pt x="0" y="15"/>
                  <a:pt x="0" y="15"/>
                </a:cubicBezTo>
                <a:cubicBezTo>
                  <a:pt x="0" y="12"/>
                  <a:pt x="1" y="10"/>
                  <a:pt x="3" y="9"/>
                </a:cubicBezTo>
                <a:cubicBezTo>
                  <a:pt x="3" y="9"/>
                  <a:pt x="3" y="9"/>
                  <a:pt x="3" y="9"/>
                </a:cubicBezTo>
                <a:cubicBezTo>
                  <a:pt x="3" y="9"/>
                  <a:pt x="3" y="9"/>
                  <a:pt x="3" y="9"/>
                </a:cubicBezTo>
                <a:cubicBezTo>
                  <a:pt x="4" y="7"/>
                  <a:pt x="6" y="6"/>
                  <a:pt x="9" y="6"/>
                </a:cubicBezTo>
                <a:cubicBezTo>
                  <a:pt x="12" y="6"/>
                  <a:pt x="12" y="6"/>
                  <a:pt x="12" y="6"/>
                </a:cubicBezTo>
                <a:cubicBezTo>
                  <a:pt x="12" y="5"/>
                  <a:pt x="12" y="5"/>
                  <a:pt x="12" y="5"/>
                </a:cubicBezTo>
                <a:cubicBezTo>
                  <a:pt x="12" y="3"/>
                  <a:pt x="13" y="2"/>
                  <a:pt x="14" y="1"/>
                </a:cubicBezTo>
                <a:cubicBezTo>
                  <a:pt x="14" y="0"/>
                  <a:pt x="16" y="0"/>
                  <a:pt x="17" y="0"/>
                </a:cubicBezTo>
                <a:close/>
                <a:moveTo>
                  <a:pt x="30" y="9"/>
                </a:moveTo>
                <a:cubicBezTo>
                  <a:pt x="30" y="9"/>
                  <a:pt x="30" y="9"/>
                  <a:pt x="30" y="9"/>
                </a:cubicBezTo>
                <a:cubicBezTo>
                  <a:pt x="30" y="9"/>
                  <a:pt x="30" y="9"/>
                  <a:pt x="30" y="9"/>
                </a:cubicBezTo>
                <a:cubicBezTo>
                  <a:pt x="30" y="9"/>
                  <a:pt x="30" y="9"/>
                  <a:pt x="30" y="9"/>
                </a:cubicBezTo>
                <a:cubicBezTo>
                  <a:pt x="13" y="9"/>
                  <a:pt x="13" y="9"/>
                  <a:pt x="13" y="9"/>
                </a:cubicBezTo>
                <a:cubicBezTo>
                  <a:pt x="13" y="9"/>
                  <a:pt x="13" y="9"/>
                  <a:pt x="13" y="9"/>
                </a:cubicBezTo>
                <a:cubicBezTo>
                  <a:pt x="9" y="9"/>
                  <a:pt x="9" y="9"/>
                  <a:pt x="9" y="9"/>
                </a:cubicBezTo>
                <a:cubicBezTo>
                  <a:pt x="7" y="9"/>
                  <a:pt x="6" y="10"/>
                  <a:pt x="5" y="11"/>
                </a:cubicBezTo>
                <a:cubicBezTo>
                  <a:pt x="5" y="11"/>
                  <a:pt x="5" y="11"/>
                  <a:pt x="5" y="11"/>
                </a:cubicBezTo>
                <a:cubicBezTo>
                  <a:pt x="4" y="12"/>
                  <a:pt x="3" y="13"/>
                  <a:pt x="3" y="15"/>
                </a:cubicBezTo>
                <a:cubicBezTo>
                  <a:pt x="3" y="22"/>
                  <a:pt x="3" y="22"/>
                  <a:pt x="3" y="22"/>
                </a:cubicBezTo>
                <a:cubicBezTo>
                  <a:pt x="8" y="22"/>
                  <a:pt x="8" y="22"/>
                  <a:pt x="8" y="22"/>
                </a:cubicBezTo>
                <a:cubicBezTo>
                  <a:pt x="8" y="20"/>
                  <a:pt x="8" y="20"/>
                  <a:pt x="8" y="20"/>
                </a:cubicBezTo>
                <a:cubicBezTo>
                  <a:pt x="8" y="19"/>
                  <a:pt x="9" y="19"/>
                  <a:pt x="9" y="19"/>
                </a:cubicBezTo>
                <a:cubicBezTo>
                  <a:pt x="9" y="19"/>
                  <a:pt x="9" y="19"/>
                  <a:pt x="9" y="19"/>
                </a:cubicBezTo>
                <a:cubicBezTo>
                  <a:pt x="16" y="19"/>
                  <a:pt x="16" y="19"/>
                  <a:pt x="16" y="19"/>
                </a:cubicBezTo>
                <a:cubicBezTo>
                  <a:pt x="17" y="19"/>
                  <a:pt x="17" y="19"/>
                  <a:pt x="17" y="20"/>
                </a:cubicBezTo>
                <a:cubicBezTo>
                  <a:pt x="17" y="20"/>
                  <a:pt x="17" y="20"/>
                  <a:pt x="17" y="20"/>
                </a:cubicBezTo>
                <a:cubicBezTo>
                  <a:pt x="17" y="22"/>
                  <a:pt x="17" y="22"/>
                  <a:pt x="17" y="22"/>
                </a:cubicBezTo>
                <a:cubicBezTo>
                  <a:pt x="26" y="22"/>
                  <a:pt x="26" y="22"/>
                  <a:pt x="26" y="22"/>
                </a:cubicBezTo>
                <a:cubicBezTo>
                  <a:pt x="26" y="20"/>
                  <a:pt x="26" y="20"/>
                  <a:pt x="26" y="20"/>
                </a:cubicBezTo>
                <a:cubicBezTo>
                  <a:pt x="26" y="19"/>
                  <a:pt x="26" y="19"/>
                  <a:pt x="27" y="19"/>
                </a:cubicBezTo>
                <a:cubicBezTo>
                  <a:pt x="27" y="19"/>
                  <a:pt x="27" y="19"/>
                  <a:pt x="27" y="19"/>
                </a:cubicBezTo>
                <a:cubicBezTo>
                  <a:pt x="34" y="19"/>
                  <a:pt x="34" y="19"/>
                  <a:pt x="34" y="19"/>
                </a:cubicBezTo>
                <a:cubicBezTo>
                  <a:pt x="35" y="19"/>
                  <a:pt x="35" y="19"/>
                  <a:pt x="35" y="20"/>
                </a:cubicBezTo>
                <a:cubicBezTo>
                  <a:pt x="35" y="20"/>
                  <a:pt x="35" y="20"/>
                  <a:pt x="35" y="20"/>
                </a:cubicBezTo>
                <a:cubicBezTo>
                  <a:pt x="35" y="22"/>
                  <a:pt x="35" y="22"/>
                  <a:pt x="35" y="22"/>
                </a:cubicBezTo>
                <a:cubicBezTo>
                  <a:pt x="40" y="22"/>
                  <a:pt x="40" y="22"/>
                  <a:pt x="40" y="22"/>
                </a:cubicBezTo>
                <a:cubicBezTo>
                  <a:pt x="40" y="15"/>
                  <a:pt x="40" y="15"/>
                  <a:pt x="40" y="15"/>
                </a:cubicBezTo>
                <a:cubicBezTo>
                  <a:pt x="40" y="13"/>
                  <a:pt x="39" y="12"/>
                  <a:pt x="38" y="11"/>
                </a:cubicBezTo>
                <a:cubicBezTo>
                  <a:pt x="37" y="10"/>
                  <a:pt x="36" y="9"/>
                  <a:pt x="35" y="9"/>
                </a:cubicBezTo>
                <a:cubicBezTo>
                  <a:pt x="30" y="9"/>
                  <a:pt x="30" y="9"/>
                  <a:pt x="30" y="9"/>
                </a:cubicBezTo>
                <a:close/>
                <a:moveTo>
                  <a:pt x="14" y="6"/>
                </a:moveTo>
                <a:cubicBezTo>
                  <a:pt x="14" y="6"/>
                  <a:pt x="14" y="6"/>
                  <a:pt x="14" y="6"/>
                </a:cubicBezTo>
                <a:cubicBezTo>
                  <a:pt x="29" y="6"/>
                  <a:pt x="29" y="6"/>
                  <a:pt x="29" y="6"/>
                </a:cubicBezTo>
                <a:cubicBezTo>
                  <a:pt x="29" y="5"/>
                  <a:pt x="29" y="5"/>
                  <a:pt x="29" y="5"/>
                </a:cubicBezTo>
                <a:cubicBezTo>
                  <a:pt x="29" y="4"/>
                  <a:pt x="29" y="3"/>
                  <a:pt x="28" y="3"/>
                </a:cubicBezTo>
                <a:cubicBezTo>
                  <a:pt x="28" y="2"/>
                  <a:pt x="27" y="2"/>
                  <a:pt x="26" y="2"/>
                </a:cubicBezTo>
                <a:cubicBezTo>
                  <a:pt x="17" y="2"/>
                  <a:pt x="17" y="2"/>
                  <a:pt x="17" y="2"/>
                </a:cubicBezTo>
                <a:cubicBezTo>
                  <a:pt x="16" y="2"/>
                  <a:pt x="16" y="2"/>
                  <a:pt x="15" y="3"/>
                </a:cubicBezTo>
                <a:cubicBezTo>
                  <a:pt x="15" y="3"/>
                  <a:pt x="14" y="4"/>
                  <a:pt x="14" y="5"/>
                </a:cubicBezTo>
                <a:cubicBezTo>
                  <a:pt x="14" y="6"/>
                  <a:pt x="14" y="6"/>
                  <a:pt x="14" y="6"/>
                </a:cubicBezTo>
                <a:close/>
                <a:moveTo>
                  <a:pt x="3" y="24"/>
                </a:moveTo>
                <a:cubicBezTo>
                  <a:pt x="3" y="24"/>
                  <a:pt x="3" y="24"/>
                  <a:pt x="3" y="24"/>
                </a:cubicBezTo>
                <a:cubicBezTo>
                  <a:pt x="3" y="32"/>
                  <a:pt x="3" y="32"/>
                  <a:pt x="3" y="32"/>
                </a:cubicBezTo>
                <a:cubicBezTo>
                  <a:pt x="3" y="34"/>
                  <a:pt x="4" y="35"/>
                  <a:pt x="5" y="36"/>
                </a:cubicBezTo>
                <a:cubicBezTo>
                  <a:pt x="5" y="36"/>
                  <a:pt x="5" y="36"/>
                  <a:pt x="5" y="36"/>
                </a:cubicBezTo>
                <a:cubicBezTo>
                  <a:pt x="6" y="37"/>
                  <a:pt x="7" y="38"/>
                  <a:pt x="9" y="38"/>
                </a:cubicBezTo>
                <a:cubicBezTo>
                  <a:pt x="35" y="38"/>
                  <a:pt x="35" y="38"/>
                  <a:pt x="35" y="38"/>
                </a:cubicBezTo>
                <a:cubicBezTo>
                  <a:pt x="36" y="38"/>
                  <a:pt x="37" y="37"/>
                  <a:pt x="38" y="36"/>
                </a:cubicBezTo>
                <a:cubicBezTo>
                  <a:pt x="39" y="35"/>
                  <a:pt x="40" y="34"/>
                  <a:pt x="40" y="32"/>
                </a:cubicBezTo>
                <a:cubicBezTo>
                  <a:pt x="40" y="24"/>
                  <a:pt x="40" y="24"/>
                  <a:pt x="40" y="24"/>
                </a:cubicBezTo>
                <a:cubicBezTo>
                  <a:pt x="35" y="24"/>
                  <a:pt x="35" y="24"/>
                  <a:pt x="35" y="24"/>
                </a:cubicBezTo>
                <a:cubicBezTo>
                  <a:pt x="35" y="27"/>
                  <a:pt x="35" y="27"/>
                  <a:pt x="35" y="27"/>
                </a:cubicBezTo>
                <a:cubicBezTo>
                  <a:pt x="35" y="28"/>
                  <a:pt x="35" y="28"/>
                  <a:pt x="34" y="28"/>
                </a:cubicBezTo>
                <a:cubicBezTo>
                  <a:pt x="34" y="28"/>
                  <a:pt x="34" y="28"/>
                  <a:pt x="34" y="28"/>
                </a:cubicBezTo>
                <a:cubicBezTo>
                  <a:pt x="27" y="28"/>
                  <a:pt x="27" y="28"/>
                  <a:pt x="27" y="28"/>
                </a:cubicBezTo>
                <a:cubicBezTo>
                  <a:pt x="26" y="28"/>
                  <a:pt x="26" y="28"/>
                  <a:pt x="26" y="27"/>
                </a:cubicBezTo>
                <a:cubicBezTo>
                  <a:pt x="26" y="27"/>
                  <a:pt x="26" y="27"/>
                  <a:pt x="26" y="27"/>
                </a:cubicBezTo>
                <a:cubicBezTo>
                  <a:pt x="26" y="24"/>
                  <a:pt x="26" y="24"/>
                  <a:pt x="26" y="24"/>
                </a:cubicBezTo>
                <a:cubicBezTo>
                  <a:pt x="17" y="24"/>
                  <a:pt x="17" y="24"/>
                  <a:pt x="17" y="24"/>
                </a:cubicBezTo>
                <a:cubicBezTo>
                  <a:pt x="17" y="27"/>
                  <a:pt x="17" y="27"/>
                  <a:pt x="17" y="27"/>
                </a:cubicBezTo>
                <a:cubicBezTo>
                  <a:pt x="17" y="28"/>
                  <a:pt x="17" y="28"/>
                  <a:pt x="16" y="28"/>
                </a:cubicBezTo>
                <a:cubicBezTo>
                  <a:pt x="16" y="28"/>
                  <a:pt x="16" y="28"/>
                  <a:pt x="16" y="28"/>
                </a:cubicBezTo>
                <a:cubicBezTo>
                  <a:pt x="9" y="28"/>
                  <a:pt x="9" y="28"/>
                  <a:pt x="9" y="28"/>
                </a:cubicBezTo>
                <a:cubicBezTo>
                  <a:pt x="9" y="28"/>
                  <a:pt x="8" y="28"/>
                  <a:pt x="8" y="27"/>
                </a:cubicBezTo>
                <a:cubicBezTo>
                  <a:pt x="8" y="27"/>
                  <a:pt x="8" y="27"/>
                  <a:pt x="8" y="27"/>
                </a:cubicBezTo>
                <a:cubicBezTo>
                  <a:pt x="8" y="24"/>
                  <a:pt x="8" y="24"/>
                  <a:pt x="8" y="24"/>
                </a:cubicBezTo>
                <a:cubicBezTo>
                  <a:pt x="3" y="24"/>
                  <a:pt x="3" y="24"/>
                  <a:pt x="3" y="24"/>
                </a:cubicBezTo>
                <a:close/>
                <a:moveTo>
                  <a:pt x="15" y="21"/>
                </a:moveTo>
                <a:cubicBezTo>
                  <a:pt x="15" y="21"/>
                  <a:pt x="15" y="21"/>
                  <a:pt x="15" y="21"/>
                </a:cubicBezTo>
                <a:cubicBezTo>
                  <a:pt x="10" y="21"/>
                  <a:pt x="10" y="21"/>
                  <a:pt x="10" y="21"/>
                </a:cubicBezTo>
                <a:cubicBezTo>
                  <a:pt x="10" y="23"/>
                  <a:pt x="10" y="23"/>
                  <a:pt x="10" y="23"/>
                </a:cubicBezTo>
                <a:cubicBezTo>
                  <a:pt x="10" y="23"/>
                  <a:pt x="10" y="23"/>
                  <a:pt x="10" y="23"/>
                </a:cubicBezTo>
                <a:cubicBezTo>
                  <a:pt x="10" y="23"/>
                  <a:pt x="10" y="23"/>
                  <a:pt x="10" y="23"/>
                </a:cubicBezTo>
                <a:cubicBezTo>
                  <a:pt x="10" y="26"/>
                  <a:pt x="10" y="26"/>
                  <a:pt x="10" y="26"/>
                </a:cubicBezTo>
                <a:cubicBezTo>
                  <a:pt x="15" y="26"/>
                  <a:pt x="15" y="26"/>
                  <a:pt x="15" y="26"/>
                </a:cubicBezTo>
                <a:cubicBezTo>
                  <a:pt x="15" y="23"/>
                  <a:pt x="15" y="23"/>
                  <a:pt x="15" y="23"/>
                </a:cubicBezTo>
                <a:cubicBezTo>
                  <a:pt x="15" y="23"/>
                  <a:pt x="15" y="23"/>
                  <a:pt x="15" y="23"/>
                </a:cubicBezTo>
                <a:cubicBezTo>
                  <a:pt x="15" y="23"/>
                  <a:pt x="15" y="23"/>
                  <a:pt x="15" y="23"/>
                </a:cubicBezTo>
                <a:cubicBezTo>
                  <a:pt x="15" y="21"/>
                  <a:pt x="15" y="21"/>
                  <a:pt x="15" y="21"/>
                </a:cubicBezTo>
                <a:close/>
                <a:moveTo>
                  <a:pt x="33" y="21"/>
                </a:moveTo>
                <a:cubicBezTo>
                  <a:pt x="33" y="21"/>
                  <a:pt x="33" y="21"/>
                  <a:pt x="33" y="21"/>
                </a:cubicBezTo>
                <a:cubicBezTo>
                  <a:pt x="28" y="21"/>
                  <a:pt x="28" y="21"/>
                  <a:pt x="28" y="21"/>
                </a:cubicBezTo>
                <a:cubicBezTo>
                  <a:pt x="28" y="23"/>
                  <a:pt x="28" y="23"/>
                  <a:pt x="28" y="23"/>
                </a:cubicBezTo>
                <a:cubicBezTo>
                  <a:pt x="28" y="23"/>
                  <a:pt x="28" y="23"/>
                  <a:pt x="28" y="23"/>
                </a:cubicBezTo>
                <a:cubicBezTo>
                  <a:pt x="28" y="23"/>
                  <a:pt x="28" y="23"/>
                  <a:pt x="28" y="23"/>
                </a:cubicBezTo>
                <a:cubicBezTo>
                  <a:pt x="28" y="26"/>
                  <a:pt x="28" y="26"/>
                  <a:pt x="28" y="26"/>
                </a:cubicBezTo>
                <a:cubicBezTo>
                  <a:pt x="33" y="26"/>
                  <a:pt x="33" y="26"/>
                  <a:pt x="33" y="26"/>
                </a:cubicBezTo>
                <a:cubicBezTo>
                  <a:pt x="33" y="23"/>
                  <a:pt x="33" y="23"/>
                  <a:pt x="33" y="23"/>
                </a:cubicBezTo>
                <a:cubicBezTo>
                  <a:pt x="33" y="23"/>
                  <a:pt x="33" y="23"/>
                  <a:pt x="33" y="23"/>
                </a:cubicBezTo>
                <a:cubicBezTo>
                  <a:pt x="33" y="23"/>
                  <a:pt x="33" y="23"/>
                  <a:pt x="33" y="23"/>
                </a:cubicBezTo>
                <a:cubicBezTo>
                  <a:pt x="33" y="21"/>
                  <a:pt x="33" y="21"/>
                  <a:pt x="33" y="21"/>
                </a:cubicBezTo>
                <a:close/>
              </a:path>
            </a:pathLst>
          </a:custGeom>
          <a:solidFill>
            <a:schemeClr val="bg1"/>
          </a:solidFill>
          <a:ln w="3175">
            <a:noFill/>
            <a:round/>
          </a:ln>
        </p:spPr>
        <p:txBody>
          <a:bodyPr vert="horz" wrap="square" lIns="91440" tIns="45720" rIns="91440" bIns="45720" numCol="1" anchor="t" anchorCtr="0" compatLnSpc="1"/>
          <a:lstStyle/>
          <a:p>
            <a:endParaRPr lang="zh-CN" altLang="en-US">
              <a:cs typeface="+mn-ea"/>
              <a:sym typeface="+mn-lt"/>
            </a:endParaRPr>
          </a:p>
        </p:txBody>
      </p:sp>
      <p:sp>
        <p:nvSpPr>
          <p:cNvPr id="12" name="TextBox 11"/>
          <p:cNvSpPr txBox="1"/>
          <p:nvPr/>
        </p:nvSpPr>
        <p:spPr>
          <a:xfrm>
            <a:off x="1238216" y="2285992"/>
            <a:ext cx="4143404" cy="477054"/>
          </a:xfrm>
          <a:prstGeom prst="rect">
            <a:avLst/>
          </a:prstGeom>
          <a:noFill/>
        </p:spPr>
        <p:txBody>
          <a:bodyPr wrap="square" rtlCol="0">
            <a:spAutoFit/>
          </a:bodyPr>
          <a:lstStyle/>
          <a:p>
            <a:pPr algn="just">
              <a:lnSpc>
                <a:spcPts val="3000"/>
              </a:lnSpc>
            </a:pPr>
            <a:r>
              <a:rPr lang="en-US" altLang="zh-CN" dirty="0">
                <a:solidFill>
                  <a:srgbClr val="58595B"/>
                </a:solidFill>
                <a:latin typeface="Book Antiqua" pitchFamily="18" charset="0"/>
                <a:cs typeface="Arial" pitchFamily="34" charset="0"/>
              </a:rPr>
              <a:t>Transitivity: 0.4602273</a:t>
            </a:r>
            <a:endParaRPr lang="zh-CN" altLang="en-US" dirty="0">
              <a:solidFill>
                <a:srgbClr val="58595B"/>
              </a:solidFill>
              <a:latin typeface="Book Antiqua" pitchFamily="18" charset="0"/>
              <a:cs typeface="Arial" pitchFamily="34" charset="0"/>
            </a:endParaRPr>
          </a:p>
        </p:txBody>
      </p:sp>
      <p:sp>
        <p:nvSpPr>
          <p:cNvPr id="13" name="圆角矩形 12"/>
          <p:cNvSpPr/>
          <p:nvPr/>
        </p:nvSpPr>
        <p:spPr>
          <a:xfrm rot="5400000">
            <a:off x="2917009" y="750074"/>
            <a:ext cx="500066" cy="500066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A7DBE1"/>
              </a:solidFill>
              <a:cs typeface="+mn-ea"/>
              <a:sym typeface="+mn-lt"/>
            </a:endParaRPr>
          </a:p>
        </p:txBody>
      </p:sp>
      <p:sp>
        <p:nvSpPr>
          <p:cNvPr id="14" name="Freeform 611"/>
          <p:cNvSpPr>
            <a:spLocks noEditPoints="1"/>
          </p:cNvSpPr>
          <p:nvPr/>
        </p:nvSpPr>
        <p:spPr bwMode="auto">
          <a:xfrm>
            <a:off x="738150" y="3071810"/>
            <a:ext cx="404045" cy="371329"/>
          </a:xfrm>
          <a:custGeom>
            <a:avLst/>
            <a:gdLst>
              <a:gd name="T0" fmla="*/ 31 w 45"/>
              <a:gd name="T1" fmla="*/ 11 h 37"/>
              <a:gd name="T2" fmla="*/ 3 w 45"/>
              <a:gd name="T3" fmla="*/ 29 h 37"/>
              <a:gd name="T4" fmla="*/ 35 w 45"/>
              <a:gd name="T5" fmla="*/ 23 h 37"/>
              <a:gd name="T6" fmla="*/ 35 w 45"/>
              <a:gd name="T7" fmla="*/ 23 h 37"/>
              <a:gd name="T8" fmla="*/ 33 w 45"/>
              <a:gd name="T9" fmla="*/ 32 h 37"/>
              <a:gd name="T10" fmla="*/ 28 w 45"/>
              <a:gd name="T11" fmla="*/ 32 h 37"/>
              <a:gd name="T12" fmla="*/ 42 w 45"/>
              <a:gd name="T13" fmla="*/ 33 h 37"/>
              <a:gd name="T14" fmla="*/ 28 w 45"/>
              <a:gd name="T15" fmla="*/ 3 h 37"/>
              <a:gd name="T16" fmla="*/ 33 w 45"/>
              <a:gd name="T17" fmla="*/ 8 h 37"/>
              <a:gd name="T18" fmla="*/ 35 w 45"/>
              <a:gd name="T19" fmla="*/ 10 h 37"/>
              <a:gd name="T20" fmla="*/ 35 w 45"/>
              <a:gd name="T21" fmla="*/ 10 h 37"/>
              <a:gd name="T22" fmla="*/ 41 w 45"/>
              <a:gd name="T23" fmla="*/ 11 h 37"/>
              <a:gd name="T24" fmla="*/ 35 w 45"/>
              <a:gd name="T25" fmla="*/ 12 h 37"/>
              <a:gd name="T26" fmla="*/ 35 w 45"/>
              <a:gd name="T27" fmla="*/ 15 h 37"/>
              <a:gd name="T28" fmla="*/ 40 w 45"/>
              <a:gd name="T29" fmla="*/ 15 h 37"/>
              <a:gd name="T30" fmla="*/ 40 w 45"/>
              <a:gd name="T31" fmla="*/ 17 h 37"/>
              <a:gd name="T32" fmla="*/ 35 w 45"/>
              <a:gd name="T33" fmla="*/ 17 h 37"/>
              <a:gd name="T34" fmla="*/ 35 w 45"/>
              <a:gd name="T35" fmla="*/ 21 h 37"/>
              <a:gd name="T36" fmla="*/ 41 w 45"/>
              <a:gd name="T37" fmla="*/ 22 h 37"/>
              <a:gd name="T38" fmla="*/ 35 w 45"/>
              <a:gd name="T39" fmla="*/ 23 h 37"/>
              <a:gd name="T40" fmla="*/ 12 w 45"/>
              <a:gd name="T41" fmla="*/ 37 h 37"/>
              <a:gd name="T42" fmla="*/ 12 w 45"/>
              <a:gd name="T43" fmla="*/ 35 h 37"/>
              <a:gd name="T44" fmla="*/ 16 w 45"/>
              <a:gd name="T45" fmla="*/ 32 h 37"/>
              <a:gd name="T46" fmla="*/ 0 w 45"/>
              <a:gd name="T47" fmla="*/ 30 h 37"/>
              <a:gd name="T48" fmla="*/ 0 w 45"/>
              <a:gd name="T49" fmla="*/ 9 h 37"/>
              <a:gd name="T50" fmla="*/ 2 w 45"/>
              <a:gd name="T51" fmla="*/ 8 h 37"/>
              <a:gd name="T52" fmla="*/ 25 w 45"/>
              <a:gd name="T53" fmla="*/ 2 h 37"/>
              <a:gd name="T54" fmla="*/ 27 w 45"/>
              <a:gd name="T55" fmla="*/ 0 h 37"/>
              <a:gd name="T56" fmla="*/ 45 w 45"/>
              <a:gd name="T57" fmla="*/ 2 h 37"/>
              <a:gd name="T58" fmla="*/ 45 w 45"/>
              <a:gd name="T59" fmla="*/ 35 h 37"/>
              <a:gd name="T60" fmla="*/ 43 w 45"/>
              <a:gd name="T61" fmla="*/ 37 h 37"/>
              <a:gd name="T62" fmla="*/ 25 w 45"/>
              <a:gd name="T63" fmla="*/ 35 h 37"/>
              <a:gd name="T64" fmla="*/ 25 w 45"/>
              <a:gd name="T65" fmla="*/ 32 h 37"/>
              <a:gd name="T66" fmla="*/ 19 w 45"/>
              <a:gd name="T67" fmla="*/ 35 h 37"/>
              <a:gd name="T68" fmla="*/ 24 w 45"/>
              <a:gd name="T69" fmla="*/ 36 h 37"/>
              <a:gd name="T70" fmla="*/ 12 w 45"/>
              <a:gd name="T71"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5" h="37">
                <a:moveTo>
                  <a:pt x="31" y="29"/>
                </a:moveTo>
                <a:cubicBezTo>
                  <a:pt x="31" y="11"/>
                  <a:pt x="31" y="11"/>
                  <a:pt x="31" y="11"/>
                </a:cubicBezTo>
                <a:cubicBezTo>
                  <a:pt x="3" y="11"/>
                  <a:pt x="3" y="11"/>
                  <a:pt x="3" y="11"/>
                </a:cubicBezTo>
                <a:cubicBezTo>
                  <a:pt x="3" y="29"/>
                  <a:pt x="3" y="29"/>
                  <a:pt x="3" y="29"/>
                </a:cubicBezTo>
                <a:cubicBezTo>
                  <a:pt x="13" y="29"/>
                  <a:pt x="22" y="29"/>
                  <a:pt x="31" y="29"/>
                </a:cubicBezTo>
                <a:close/>
                <a:moveTo>
                  <a:pt x="35" y="23"/>
                </a:moveTo>
                <a:cubicBezTo>
                  <a:pt x="35" y="23"/>
                  <a:pt x="35" y="23"/>
                  <a:pt x="35" y="23"/>
                </a:cubicBezTo>
                <a:cubicBezTo>
                  <a:pt x="35" y="23"/>
                  <a:pt x="35" y="23"/>
                  <a:pt x="35" y="23"/>
                </a:cubicBezTo>
                <a:cubicBezTo>
                  <a:pt x="35" y="30"/>
                  <a:pt x="35" y="30"/>
                  <a:pt x="35" y="30"/>
                </a:cubicBezTo>
                <a:cubicBezTo>
                  <a:pt x="35" y="31"/>
                  <a:pt x="34" y="32"/>
                  <a:pt x="33" y="32"/>
                </a:cubicBezTo>
                <a:cubicBezTo>
                  <a:pt x="33" y="32"/>
                  <a:pt x="33" y="32"/>
                  <a:pt x="33" y="32"/>
                </a:cubicBezTo>
                <a:cubicBezTo>
                  <a:pt x="28" y="32"/>
                  <a:pt x="28" y="32"/>
                  <a:pt x="28" y="32"/>
                </a:cubicBezTo>
                <a:cubicBezTo>
                  <a:pt x="28" y="33"/>
                  <a:pt x="28" y="33"/>
                  <a:pt x="28" y="33"/>
                </a:cubicBezTo>
                <a:cubicBezTo>
                  <a:pt x="42" y="33"/>
                  <a:pt x="42" y="33"/>
                  <a:pt x="42" y="33"/>
                </a:cubicBezTo>
                <a:cubicBezTo>
                  <a:pt x="42" y="3"/>
                  <a:pt x="42" y="3"/>
                  <a:pt x="42" y="3"/>
                </a:cubicBezTo>
                <a:cubicBezTo>
                  <a:pt x="28" y="3"/>
                  <a:pt x="28" y="3"/>
                  <a:pt x="28" y="3"/>
                </a:cubicBezTo>
                <a:cubicBezTo>
                  <a:pt x="28" y="8"/>
                  <a:pt x="28" y="8"/>
                  <a:pt x="28" y="8"/>
                </a:cubicBezTo>
                <a:cubicBezTo>
                  <a:pt x="33" y="8"/>
                  <a:pt x="33" y="8"/>
                  <a:pt x="33" y="8"/>
                </a:cubicBezTo>
                <a:cubicBezTo>
                  <a:pt x="34" y="8"/>
                  <a:pt x="35" y="9"/>
                  <a:pt x="35" y="9"/>
                </a:cubicBezTo>
                <a:cubicBezTo>
                  <a:pt x="35" y="10"/>
                  <a:pt x="35" y="10"/>
                  <a:pt x="35" y="10"/>
                </a:cubicBezTo>
                <a:cubicBezTo>
                  <a:pt x="35" y="10"/>
                  <a:pt x="35" y="10"/>
                  <a:pt x="35" y="10"/>
                </a:cubicBezTo>
                <a:cubicBezTo>
                  <a:pt x="35" y="10"/>
                  <a:pt x="35" y="10"/>
                  <a:pt x="35" y="10"/>
                </a:cubicBezTo>
                <a:cubicBezTo>
                  <a:pt x="40" y="10"/>
                  <a:pt x="40" y="10"/>
                  <a:pt x="40" y="10"/>
                </a:cubicBezTo>
                <a:cubicBezTo>
                  <a:pt x="40" y="10"/>
                  <a:pt x="41" y="10"/>
                  <a:pt x="41" y="11"/>
                </a:cubicBezTo>
                <a:cubicBezTo>
                  <a:pt x="41" y="12"/>
                  <a:pt x="40" y="12"/>
                  <a:pt x="40" y="12"/>
                </a:cubicBezTo>
                <a:cubicBezTo>
                  <a:pt x="35" y="12"/>
                  <a:pt x="35" y="12"/>
                  <a:pt x="35" y="12"/>
                </a:cubicBezTo>
                <a:cubicBezTo>
                  <a:pt x="35" y="12"/>
                  <a:pt x="35" y="12"/>
                  <a:pt x="35" y="12"/>
                </a:cubicBezTo>
                <a:cubicBezTo>
                  <a:pt x="35" y="15"/>
                  <a:pt x="35" y="15"/>
                  <a:pt x="35" y="15"/>
                </a:cubicBezTo>
                <a:cubicBezTo>
                  <a:pt x="35" y="15"/>
                  <a:pt x="35" y="15"/>
                  <a:pt x="35" y="15"/>
                </a:cubicBezTo>
                <a:cubicBezTo>
                  <a:pt x="40" y="15"/>
                  <a:pt x="40" y="15"/>
                  <a:pt x="40" y="15"/>
                </a:cubicBezTo>
                <a:cubicBezTo>
                  <a:pt x="40" y="15"/>
                  <a:pt x="41" y="16"/>
                  <a:pt x="41" y="16"/>
                </a:cubicBezTo>
                <a:cubicBezTo>
                  <a:pt x="41" y="17"/>
                  <a:pt x="40" y="17"/>
                  <a:pt x="40" y="17"/>
                </a:cubicBezTo>
                <a:cubicBezTo>
                  <a:pt x="35" y="17"/>
                  <a:pt x="35" y="17"/>
                  <a:pt x="35" y="17"/>
                </a:cubicBezTo>
                <a:cubicBezTo>
                  <a:pt x="35" y="17"/>
                  <a:pt x="35" y="17"/>
                  <a:pt x="35" y="17"/>
                </a:cubicBezTo>
                <a:cubicBezTo>
                  <a:pt x="35" y="21"/>
                  <a:pt x="35" y="21"/>
                  <a:pt x="35" y="21"/>
                </a:cubicBezTo>
                <a:cubicBezTo>
                  <a:pt x="35" y="21"/>
                  <a:pt x="35" y="21"/>
                  <a:pt x="35" y="21"/>
                </a:cubicBezTo>
                <a:cubicBezTo>
                  <a:pt x="40" y="21"/>
                  <a:pt x="40" y="21"/>
                  <a:pt x="40" y="21"/>
                </a:cubicBezTo>
                <a:cubicBezTo>
                  <a:pt x="40" y="21"/>
                  <a:pt x="41" y="21"/>
                  <a:pt x="41" y="22"/>
                </a:cubicBezTo>
                <a:cubicBezTo>
                  <a:pt x="41" y="22"/>
                  <a:pt x="40" y="23"/>
                  <a:pt x="40" y="23"/>
                </a:cubicBezTo>
                <a:cubicBezTo>
                  <a:pt x="35" y="23"/>
                  <a:pt x="35" y="23"/>
                  <a:pt x="35" y="23"/>
                </a:cubicBezTo>
                <a:close/>
                <a:moveTo>
                  <a:pt x="12" y="37"/>
                </a:moveTo>
                <a:cubicBezTo>
                  <a:pt x="12" y="37"/>
                  <a:pt x="12" y="37"/>
                  <a:pt x="12" y="37"/>
                </a:cubicBezTo>
                <a:cubicBezTo>
                  <a:pt x="11" y="37"/>
                  <a:pt x="11" y="36"/>
                  <a:pt x="11" y="36"/>
                </a:cubicBezTo>
                <a:cubicBezTo>
                  <a:pt x="11" y="35"/>
                  <a:pt x="11" y="35"/>
                  <a:pt x="12" y="35"/>
                </a:cubicBezTo>
                <a:cubicBezTo>
                  <a:pt x="16" y="35"/>
                  <a:pt x="16" y="35"/>
                  <a:pt x="16" y="35"/>
                </a:cubicBezTo>
                <a:cubicBezTo>
                  <a:pt x="16" y="32"/>
                  <a:pt x="16" y="32"/>
                  <a:pt x="16" y="32"/>
                </a:cubicBezTo>
                <a:cubicBezTo>
                  <a:pt x="2" y="32"/>
                  <a:pt x="2" y="32"/>
                  <a:pt x="2" y="32"/>
                </a:cubicBezTo>
                <a:cubicBezTo>
                  <a:pt x="1" y="32"/>
                  <a:pt x="0" y="31"/>
                  <a:pt x="0" y="30"/>
                </a:cubicBezTo>
                <a:cubicBezTo>
                  <a:pt x="0" y="30"/>
                  <a:pt x="0" y="30"/>
                  <a:pt x="0" y="30"/>
                </a:cubicBezTo>
                <a:cubicBezTo>
                  <a:pt x="0" y="9"/>
                  <a:pt x="0" y="9"/>
                  <a:pt x="0" y="9"/>
                </a:cubicBezTo>
                <a:cubicBezTo>
                  <a:pt x="0" y="9"/>
                  <a:pt x="1" y="8"/>
                  <a:pt x="2" y="8"/>
                </a:cubicBezTo>
                <a:cubicBezTo>
                  <a:pt x="2" y="8"/>
                  <a:pt x="2" y="8"/>
                  <a:pt x="2" y="8"/>
                </a:cubicBezTo>
                <a:cubicBezTo>
                  <a:pt x="25" y="8"/>
                  <a:pt x="25" y="8"/>
                  <a:pt x="25" y="8"/>
                </a:cubicBezTo>
                <a:cubicBezTo>
                  <a:pt x="25" y="2"/>
                  <a:pt x="25" y="2"/>
                  <a:pt x="25" y="2"/>
                </a:cubicBezTo>
                <a:cubicBezTo>
                  <a:pt x="25" y="1"/>
                  <a:pt x="26" y="0"/>
                  <a:pt x="27" y="0"/>
                </a:cubicBezTo>
                <a:cubicBezTo>
                  <a:pt x="27" y="0"/>
                  <a:pt x="27" y="0"/>
                  <a:pt x="27" y="0"/>
                </a:cubicBezTo>
                <a:cubicBezTo>
                  <a:pt x="44" y="0"/>
                  <a:pt x="44" y="0"/>
                  <a:pt x="44" y="0"/>
                </a:cubicBezTo>
                <a:cubicBezTo>
                  <a:pt x="44" y="0"/>
                  <a:pt x="45" y="1"/>
                  <a:pt x="45" y="2"/>
                </a:cubicBezTo>
                <a:cubicBezTo>
                  <a:pt x="45" y="2"/>
                  <a:pt x="45" y="2"/>
                  <a:pt x="45" y="2"/>
                </a:cubicBezTo>
                <a:cubicBezTo>
                  <a:pt x="45" y="35"/>
                  <a:pt x="45" y="35"/>
                  <a:pt x="45" y="35"/>
                </a:cubicBezTo>
                <a:cubicBezTo>
                  <a:pt x="45" y="36"/>
                  <a:pt x="44" y="37"/>
                  <a:pt x="44" y="37"/>
                </a:cubicBezTo>
                <a:cubicBezTo>
                  <a:pt x="43" y="37"/>
                  <a:pt x="43" y="37"/>
                  <a:pt x="43" y="37"/>
                </a:cubicBezTo>
                <a:cubicBezTo>
                  <a:pt x="27" y="37"/>
                  <a:pt x="27" y="37"/>
                  <a:pt x="27" y="37"/>
                </a:cubicBezTo>
                <a:cubicBezTo>
                  <a:pt x="26" y="37"/>
                  <a:pt x="25" y="36"/>
                  <a:pt x="25" y="35"/>
                </a:cubicBezTo>
                <a:cubicBezTo>
                  <a:pt x="25" y="35"/>
                  <a:pt x="25" y="35"/>
                  <a:pt x="25" y="35"/>
                </a:cubicBezTo>
                <a:cubicBezTo>
                  <a:pt x="25" y="32"/>
                  <a:pt x="25" y="32"/>
                  <a:pt x="25" y="32"/>
                </a:cubicBezTo>
                <a:cubicBezTo>
                  <a:pt x="19" y="32"/>
                  <a:pt x="19" y="32"/>
                  <a:pt x="19" y="32"/>
                </a:cubicBezTo>
                <a:cubicBezTo>
                  <a:pt x="19" y="35"/>
                  <a:pt x="19" y="35"/>
                  <a:pt x="19" y="35"/>
                </a:cubicBezTo>
                <a:cubicBezTo>
                  <a:pt x="23" y="35"/>
                  <a:pt x="23" y="35"/>
                  <a:pt x="23" y="35"/>
                </a:cubicBezTo>
                <a:cubicBezTo>
                  <a:pt x="23" y="35"/>
                  <a:pt x="24" y="35"/>
                  <a:pt x="24" y="36"/>
                </a:cubicBezTo>
                <a:cubicBezTo>
                  <a:pt x="24" y="36"/>
                  <a:pt x="23" y="37"/>
                  <a:pt x="23" y="37"/>
                </a:cubicBezTo>
                <a:cubicBezTo>
                  <a:pt x="19" y="37"/>
                  <a:pt x="15" y="37"/>
                  <a:pt x="12" y="37"/>
                </a:cubicBezTo>
                <a:close/>
              </a:path>
            </a:pathLst>
          </a:custGeom>
          <a:solidFill>
            <a:srgbClr val="59C3EB"/>
          </a:solidFill>
          <a:ln w="3175">
            <a:noFill/>
            <a:round/>
          </a:ln>
        </p:spPr>
        <p:txBody>
          <a:bodyPr vert="horz" wrap="square" lIns="91440" tIns="45720" rIns="91440" bIns="45720" numCol="1" anchor="t" anchorCtr="0" compatLnSpc="1"/>
          <a:lstStyle/>
          <a:p>
            <a:endParaRPr lang="zh-CN" altLang="en-US">
              <a:cs typeface="+mn-ea"/>
              <a:sym typeface="+mn-lt"/>
            </a:endParaRPr>
          </a:p>
        </p:txBody>
      </p:sp>
      <p:sp>
        <p:nvSpPr>
          <p:cNvPr id="15" name="TextBox 14"/>
          <p:cNvSpPr txBox="1"/>
          <p:nvPr/>
        </p:nvSpPr>
        <p:spPr>
          <a:xfrm>
            <a:off x="1238216" y="3000372"/>
            <a:ext cx="4143404" cy="477054"/>
          </a:xfrm>
          <a:prstGeom prst="rect">
            <a:avLst/>
          </a:prstGeom>
          <a:noFill/>
        </p:spPr>
        <p:txBody>
          <a:bodyPr wrap="square" rtlCol="0">
            <a:spAutoFit/>
          </a:bodyPr>
          <a:lstStyle/>
          <a:p>
            <a:pPr algn="just">
              <a:lnSpc>
                <a:spcPts val="3000"/>
              </a:lnSpc>
            </a:pPr>
            <a:r>
              <a:rPr lang="en-US" altLang="zh-CN" dirty="0">
                <a:solidFill>
                  <a:srgbClr val="58595B"/>
                </a:solidFill>
                <a:latin typeface="Book Antiqua" pitchFamily="18" charset="0"/>
                <a:cs typeface="Arial" pitchFamily="34" charset="0"/>
              </a:rPr>
              <a:t>Density: 5.961755</a:t>
            </a:r>
            <a:endParaRPr lang="zh-CN" altLang="en-US" dirty="0">
              <a:solidFill>
                <a:srgbClr val="58595B"/>
              </a:solidFill>
              <a:latin typeface="Book Antiqua" pitchFamily="18" charset="0"/>
              <a:cs typeface="Arial" pitchFamily="34" charset="0"/>
            </a:endParaRPr>
          </a:p>
        </p:txBody>
      </p:sp>
      <p:sp>
        <p:nvSpPr>
          <p:cNvPr id="16" name="圆角矩形 15"/>
          <p:cNvSpPr/>
          <p:nvPr/>
        </p:nvSpPr>
        <p:spPr>
          <a:xfrm rot="5400000">
            <a:off x="2917009" y="1535894"/>
            <a:ext cx="500066" cy="5000660"/>
          </a:xfrm>
          <a:prstGeom prst="roundRect">
            <a:avLst/>
          </a:prstGeom>
          <a:solidFill>
            <a:srgbClr val="59C3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7" name="Freeform 22"/>
          <p:cNvSpPr>
            <a:spLocks noEditPoints="1"/>
          </p:cNvSpPr>
          <p:nvPr/>
        </p:nvSpPr>
        <p:spPr bwMode="auto">
          <a:xfrm>
            <a:off x="738150" y="3857628"/>
            <a:ext cx="451906" cy="399905"/>
          </a:xfrm>
          <a:custGeom>
            <a:avLst/>
            <a:gdLst>
              <a:gd name="T0" fmla="*/ 386 w 414"/>
              <a:gd name="T1" fmla="*/ 452 h 490"/>
              <a:gd name="T2" fmla="*/ 386 w 414"/>
              <a:gd name="T3" fmla="*/ 63 h 490"/>
              <a:gd name="T4" fmla="*/ 351 w 414"/>
              <a:gd name="T5" fmla="*/ 24 h 490"/>
              <a:gd name="T6" fmla="*/ 63 w 414"/>
              <a:gd name="T7" fmla="*/ 24 h 490"/>
              <a:gd name="T8" fmla="*/ 28 w 414"/>
              <a:gd name="T9" fmla="*/ 63 h 490"/>
              <a:gd name="T10" fmla="*/ 85 w 414"/>
              <a:gd name="T11" fmla="*/ 63 h 490"/>
              <a:gd name="T12" fmla="*/ 101 w 414"/>
              <a:gd name="T13" fmla="*/ 81 h 490"/>
              <a:gd name="T14" fmla="*/ 101 w 414"/>
              <a:gd name="T15" fmla="*/ 100 h 490"/>
              <a:gd name="T16" fmla="*/ 85 w 414"/>
              <a:gd name="T17" fmla="*/ 118 h 490"/>
              <a:gd name="T18" fmla="*/ 28 w 414"/>
              <a:gd name="T19" fmla="*/ 118 h 490"/>
              <a:gd name="T20" fmla="*/ 28 w 414"/>
              <a:gd name="T21" fmla="*/ 397 h 490"/>
              <a:gd name="T22" fmla="*/ 85 w 414"/>
              <a:gd name="T23" fmla="*/ 397 h 490"/>
              <a:gd name="T24" fmla="*/ 101 w 414"/>
              <a:gd name="T25" fmla="*/ 414 h 490"/>
              <a:gd name="T26" fmla="*/ 101 w 414"/>
              <a:gd name="T27" fmla="*/ 434 h 490"/>
              <a:gd name="T28" fmla="*/ 85 w 414"/>
              <a:gd name="T29" fmla="*/ 451 h 490"/>
              <a:gd name="T30" fmla="*/ 30 w 414"/>
              <a:gd name="T31" fmla="*/ 451 h 490"/>
              <a:gd name="T32" fmla="*/ 30 w 414"/>
              <a:gd name="T33" fmla="*/ 452 h 490"/>
              <a:gd name="T34" fmla="*/ 66 w 414"/>
              <a:gd name="T35" fmla="*/ 490 h 490"/>
              <a:gd name="T36" fmla="*/ 351 w 414"/>
              <a:gd name="T37" fmla="*/ 490 h 490"/>
              <a:gd name="T38" fmla="*/ 386 w 414"/>
              <a:gd name="T39" fmla="*/ 452 h 490"/>
              <a:gd name="T40" fmla="*/ 414 w 414"/>
              <a:gd name="T41" fmla="*/ 431 h 490"/>
              <a:gd name="T42" fmla="*/ 393 w 414"/>
              <a:gd name="T43" fmla="*/ 463 h 490"/>
              <a:gd name="T44" fmla="*/ 401 w 414"/>
              <a:gd name="T45" fmla="*/ 438 h 490"/>
              <a:gd name="T46" fmla="*/ 401 w 414"/>
              <a:gd name="T47" fmla="*/ 55 h 490"/>
              <a:gd name="T48" fmla="*/ 362 w 414"/>
              <a:gd name="T49" fmla="*/ 11 h 490"/>
              <a:gd name="T50" fmla="*/ 78 w 414"/>
              <a:gd name="T51" fmla="*/ 11 h 490"/>
              <a:gd name="T52" fmla="*/ 57 w 414"/>
              <a:gd name="T53" fmla="*/ 18 h 490"/>
              <a:gd name="T54" fmla="*/ 85 w 414"/>
              <a:gd name="T55" fmla="*/ 0 h 490"/>
              <a:gd name="T56" fmla="*/ 367 w 414"/>
              <a:gd name="T57" fmla="*/ 0 h 490"/>
              <a:gd name="T58" fmla="*/ 414 w 414"/>
              <a:gd name="T59" fmla="*/ 50 h 490"/>
              <a:gd name="T60" fmla="*/ 414 w 414"/>
              <a:gd name="T61" fmla="*/ 431 h 490"/>
              <a:gd name="T62" fmla="*/ 146 w 414"/>
              <a:gd name="T63" fmla="*/ 314 h 490"/>
              <a:gd name="T64" fmla="*/ 292 w 414"/>
              <a:gd name="T65" fmla="*/ 314 h 490"/>
              <a:gd name="T66" fmla="*/ 292 w 414"/>
              <a:gd name="T67" fmla="*/ 329 h 490"/>
              <a:gd name="T68" fmla="*/ 281 w 414"/>
              <a:gd name="T69" fmla="*/ 341 h 490"/>
              <a:gd name="T70" fmla="*/ 156 w 414"/>
              <a:gd name="T71" fmla="*/ 341 h 490"/>
              <a:gd name="T72" fmla="*/ 146 w 414"/>
              <a:gd name="T73" fmla="*/ 329 h 490"/>
              <a:gd name="T74" fmla="*/ 146 w 414"/>
              <a:gd name="T75" fmla="*/ 314 h 490"/>
              <a:gd name="T76" fmla="*/ 219 w 414"/>
              <a:gd name="T77" fmla="*/ 263 h 490"/>
              <a:gd name="T78" fmla="*/ 180 w 414"/>
              <a:gd name="T79" fmla="*/ 203 h 490"/>
              <a:gd name="T80" fmla="*/ 219 w 414"/>
              <a:gd name="T81" fmla="*/ 143 h 490"/>
              <a:gd name="T82" fmla="*/ 257 w 414"/>
              <a:gd name="T83" fmla="*/ 203 h 490"/>
              <a:gd name="T84" fmla="*/ 219 w 414"/>
              <a:gd name="T85" fmla="*/ 263 h 490"/>
              <a:gd name="T86" fmla="*/ 74 w 414"/>
              <a:gd name="T87" fmla="*/ 440 h 490"/>
              <a:gd name="T88" fmla="*/ 26 w 414"/>
              <a:gd name="T89" fmla="*/ 440 h 490"/>
              <a:gd name="T90" fmla="*/ 0 w 414"/>
              <a:gd name="T91" fmla="*/ 419 h 490"/>
              <a:gd name="T92" fmla="*/ 0 w 414"/>
              <a:gd name="T93" fmla="*/ 417 h 490"/>
              <a:gd name="T94" fmla="*/ 18 w 414"/>
              <a:gd name="T95" fmla="*/ 404 h 490"/>
              <a:gd name="T96" fmla="*/ 29 w 414"/>
              <a:gd name="T97" fmla="*/ 408 h 490"/>
              <a:gd name="T98" fmla="*/ 74 w 414"/>
              <a:gd name="T99" fmla="*/ 408 h 490"/>
              <a:gd name="T100" fmla="*/ 87 w 414"/>
              <a:gd name="T101" fmla="*/ 423 h 490"/>
              <a:gd name="T102" fmla="*/ 87 w 414"/>
              <a:gd name="T103" fmla="*/ 425 h 490"/>
              <a:gd name="T104" fmla="*/ 74 w 414"/>
              <a:gd name="T105" fmla="*/ 440 h 490"/>
              <a:gd name="T106" fmla="*/ 74 w 414"/>
              <a:gd name="T107" fmla="*/ 107 h 490"/>
              <a:gd name="T108" fmla="*/ 26 w 414"/>
              <a:gd name="T109" fmla="*/ 107 h 490"/>
              <a:gd name="T110" fmla="*/ 0 w 414"/>
              <a:gd name="T111" fmla="*/ 86 h 490"/>
              <a:gd name="T112" fmla="*/ 0 w 414"/>
              <a:gd name="T113" fmla="*/ 83 h 490"/>
              <a:gd name="T114" fmla="*/ 18 w 414"/>
              <a:gd name="T115" fmla="*/ 71 h 490"/>
              <a:gd name="T116" fmla="*/ 29 w 414"/>
              <a:gd name="T117" fmla="*/ 74 h 490"/>
              <a:gd name="T118" fmla="*/ 74 w 414"/>
              <a:gd name="T119" fmla="*/ 74 h 490"/>
              <a:gd name="T120" fmla="*/ 87 w 414"/>
              <a:gd name="T121" fmla="*/ 89 h 490"/>
              <a:gd name="T122" fmla="*/ 87 w 414"/>
              <a:gd name="T123" fmla="*/ 92 h 490"/>
              <a:gd name="T124" fmla="*/ 74 w 414"/>
              <a:gd name="T125" fmla="*/ 107 h 4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14" h="490">
                <a:moveTo>
                  <a:pt x="386" y="452"/>
                </a:moveTo>
                <a:cubicBezTo>
                  <a:pt x="386" y="322"/>
                  <a:pt x="386" y="193"/>
                  <a:pt x="386" y="63"/>
                </a:cubicBezTo>
                <a:cubicBezTo>
                  <a:pt x="386" y="42"/>
                  <a:pt x="371" y="24"/>
                  <a:pt x="351" y="24"/>
                </a:cubicBezTo>
                <a:cubicBezTo>
                  <a:pt x="255" y="24"/>
                  <a:pt x="159" y="24"/>
                  <a:pt x="63" y="24"/>
                </a:cubicBezTo>
                <a:cubicBezTo>
                  <a:pt x="44" y="24"/>
                  <a:pt x="28" y="42"/>
                  <a:pt x="28" y="63"/>
                </a:cubicBezTo>
                <a:cubicBezTo>
                  <a:pt x="47" y="63"/>
                  <a:pt x="66" y="63"/>
                  <a:pt x="85" y="63"/>
                </a:cubicBezTo>
                <a:cubicBezTo>
                  <a:pt x="94" y="63"/>
                  <a:pt x="101" y="71"/>
                  <a:pt x="101" y="81"/>
                </a:cubicBezTo>
                <a:cubicBezTo>
                  <a:pt x="101" y="100"/>
                  <a:pt x="101" y="100"/>
                  <a:pt x="101" y="100"/>
                </a:cubicBezTo>
                <a:cubicBezTo>
                  <a:pt x="101" y="110"/>
                  <a:pt x="94" y="118"/>
                  <a:pt x="85" y="118"/>
                </a:cubicBezTo>
                <a:cubicBezTo>
                  <a:pt x="66" y="118"/>
                  <a:pt x="47" y="118"/>
                  <a:pt x="28" y="118"/>
                </a:cubicBezTo>
                <a:cubicBezTo>
                  <a:pt x="28" y="397"/>
                  <a:pt x="28" y="397"/>
                  <a:pt x="28" y="397"/>
                </a:cubicBezTo>
                <a:cubicBezTo>
                  <a:pt x="47" y="397"/>
                  <a:pt x="66" y="397"/>
                  <a:pt x="85" y="397"/>
                </a:cubicBezTo>
                <a:cubicBezTo>
                  <a:pt x="94" y="397"/>
                  <a:pt x="101" y="405"/>
                  <a:pt x="101" y="414"/>
                </a:cubicBezTo>
                <a:cubicBezTo>
                  <a:pt x="101" y="434"/>
                  <a:pt x="101" y="434"/>
                  <a:pt x="101" y="434"/>
                </a:cubicBezTo>
                <a:cubicBezTo>
                  <a:pt x="101" y="443"/>
                  <a:pt x="94" y="451"/>
                  <a:pt x="85" y="451"/>
                </a:cubicBezTo>
                <a:cubicBezTo>
                  <a:pt x="67" y="451"/>
                  <a:pt x="49" y="451"/>
                  <a:pt x="30" y="451"/>
                </a:cubicBezTo>
                <a:cubicBezTo>
                  <a:pt x="30" y="452"/>
                  <a:pt x="30" y="452"/>
                  <a:pt x="30" y="452"/>
                </a:cubicBezTo>
                <a:cubicBezTo>
                  <a:pt x="30" y="473"/>
                  <a:pt x="46" y="490"/>
                  <a:pt x="66" y="490"/>
                </a:cubicBezTo>
                <a:cubicBezTo>
                  <a:pt x="161" y="490"/>
                  <a:pt x="256" y="490"/>
                  <a:pt x="351" y="490"/>
                </a:cubicBezTo>
                <a:cubicBezTo>
                  <a:pt x="371" y="490"/>
                  <a:pt x="386" y="473"/>
                  <a:pt x="386" y="452"/>
                </a:cubicBezTo>
                <a:close/>
                <a:moveTo>
                  <a:pt x="414" y="431"/>
                </a:moveTo>
                <a:cubicBezTo>
                  <a:pt x="414" y="444"/>
                  <a:pt x="402" y="456"/>
                  <a:pt x="393" y="463"/>
                </a:cubicBezTo>
                <a:cubicBezTo>
                  <a:pt x="398" y="456"/>
                  <a:pt x="401" y="447"/>
                  <a:pt x="401" y="438"/>
                </a:cubicBezTo>
                <a:cubicBezTo>
                  <a:pt x="401" y="310"/>
                  <a:pt x="402" y="183"/>
                  <a:pt x="401" y="55"/>
                </a:cubicBezTo>
                <a:cubicBezTo>
                  <a:pt x="401" y="29"/>
                  <a:pt x="385" y="11"/>
                  <a:pt x="362" y="11"/>
                </a:cubicBezTo>
                <a:cubicBezTo>
                  <a:pt x="266" y="11"/>
                  <a:pt x="174" y="11"/>
                  <a:pt x="78" y="11"/>
                </a:cubicBezTo>
                <a:cubicBezTo>
                  <a:pt x="70" y="11"/>
                  <a:pt x="63" y="13"/>
                  <a:pt x="57" y="18"/>
                </a:cubicBezTo>
                <a:cubicBezTo>
                  <a:pt x="64" y="9"/>
                  <a:pt x="74" y="0"/>
                  <a:pt x="85" y="0"/>
                </a:cubicBezTo>
                <a:cubicBezTo>
                  <a:pt x="180" y="0"/>
                  <a:pt x="271" y="0"/>
                  <a:pt x="367" y="0"/>
                </a:cubicBezTo>
                <a:cubicBezTo>
                  <a:pt x="392" y="0"/>
                  <a:pt x="414" y="22"/>
                  <a:pt x="414" y="50"/>
                </a:cubicBezTo>
                <a:cubicBezTo>
                  <a:pt x="414" y="177"/>
                  <a:pt x="414" y="304"/>
                  <a:pt x="414" y="431"/>
                </a:cubicBezTo>
                <a:close/>
                <a:moveTo>
                  <a:pt x="146" y="314"/>
                </a:moveTo>
                <a:cubicBezTo>
                  <a:pt x="146" y="261"/>
                  <a:pt x="292" y="261"/>
                  <a:pt x="292" y="314"/>
                </a:cubicBezTo>
                <a:cubicBezTo>
                  <a:pt x="292" y="329"/>
                  <a:pt x="292" y="329"/>
                  <a:pt x="292" y="329"/>
                </a:cubicBezTo>
                <a:cubicBezTo>
                  <a:pt x="292" y="335"/>
                  <a:pt x="287" y="341"/>
                  <a:pt x="281" y="341"/>
                </a:cubicBezTo>
                <a:cubicBezTo>
                  <a:pt x="156" y="341"/>
                  <a:pt x="156" y="341"/>
                  <a:pt x="156" y="341"/>
                </a:cubicBezTo>
                <a:cubicBezTo>
                  <a:pt x="150" y="341"/>
                  <a:pt x="146" y="335"/>
                  <a:pt x="146" y="329"/>
                </a:cubicBezTo>
                <a:cubicBezTo>
                  <a:pt x="146" y="314"/>
                  <a:pt x="146" y="314"/>
                  <a:pt x="146" y="314"/>
                </a:cubicBezTo>
                <a:close/>
                <a:moveTo>
                  <a:pt x="219" y="263"/>
                </a:moveTo>
                <a:cubicBezTo>
                  <a:pt x="201" y="263"/>
                  <a:pt x="180" y="236"/>
                  <a:pt x="180" y="203"/>
                </a:cubicBezTo>
                <a:cubicBezTo>
                  <a:pt x="180" y="170"/>
                  <a:pt x="175" y="143"/>
                  <a:pt x="219" y="143"/>
                </a:cubicBezTo>
                <a:cubicBezTo>
                  <a:pt x="263" y="143"/>
                  <a:pt x="257" y="170"/>
                  <a:pt x="257" y="203"/>
                </a:cubicBezTo>
                <a:cubicBezTo>
                  <a:pt x="257" y="236"/>
                  <a:pt x="237" y="263"/>
                  <a:pt x="219" y="263"/>
                </a:cubicBezTo>
                <a:close/>
                <a:moveTo>
                  <a:pt x="74" y="440"/>
                </a:moveTo>
                <a:cubicBezTo>
                  <a:pt x="26" y="440"/>
                  <a:pt x="26" y="440"/>
                  <a:pt x="26" y="440"/>
                </a:cubicBezTo>
                <a:cubicBezTo>
                  <a:pt x="14" y="440"/>
                  <a:pt x="0" y="435"/>
                  <a:pt x="0" y="419"/>
                </a:cubicBezTo>
                <a:cubicBezTo>
                  <a:pt x="0" y="418"/>
                  <a:pt x="0" y="417"/>
                  <a:pt x="0" y="417"/>
                </a:cubicBezTo>
                <a:cubicBezTo>
                  <a:pt x="0" y="398"/>
                  <a:pt x="15" y="397"/>
                  <a:pt x="18" y="404"/>
                </a:cubicBezTo>
                <a:cubicBezTo>
                  <a:pt x="19" y="407"/>
                  <a:pt x="23" y="408"/>
                  <a:pt x="29" y="408"/>
                </a:cubicBezTo>
                <a:cubicBezTo>
                  <a:pt x="74" y="408"/>
                  <a:pt x="74" y="408"/>
                  <a:pt x="74" y="408"/>
                </a:cubicBezTo>
                <a:cubicBezTo>
                  <a:pt x="81" y="408"/>
                  <a:pt x="87" y="415"/>
                  <a:pt x="87" y="423"/>
                </a:cubicBezTo>
                <a:cubicBezTo>
                  <a:pt x="87" y="424"/>
                  <a:pt x="87" y="424"/>
                  <a:pt x="87" y="425"/>
                </a:cubicBezTo>
                <a:cubicBezTo>
                  <a:pt x="87" y="433"/>
                  <a:pt x="81" y="440"/>
                  <a:pt x="74" y="440"/>
                </a:cubicBezTo>
                <a:close/>
                <a:moveTo>
                  <a:pt x="74" y="107"/>
                </a:moveTo>
                <a:cubicBezTo>
                  <a:pt x="26" y="107"/>
                  <a:pt x="26" y="107"/>
                  <a:pt x="26" y="107"/>
                </a:cubicBezTo>
                <a:cubicBezTo>
                  <a:pt x="14" y="107"/>
                  <a:pt x="0" y="102"/>
                  <a:pt x="0" y="86"/>
                </a:cubicBezTo>
                <a:cubicBezTo>
                  <a:pt x="0" y="85"/>
                  <a:pt x="0" y="84"/>
                  <a:pt x="0" y="83"/>
                </a:cubicBezTo>
                <a:cubicBezTo>
                  <a:pt x="0" y="65"/>
                  <a:pt x="15" y="64"/>
                  <a:pt x="18" y="71"/>
                </a:cubicBezTo>
                <a:cubicBezTo>
                  <a:pt x="19" y="74"/>
                  <a:pt x="23" y="74"/>
                  <a:pt x="29" y="74"/>
                </a:cubicBezTo>
                <a:cubicBezTo>
                  <a:pt x="74" y="74"/>
                  <a:pt x="74" y="74"/>
                  <a:pt x="74" y="74"/>
                </a:cubicBezTo>
                <a:cubicBezTo>
                  <a:pt x="81" y="74"/>
                  <a:pt x="87" y="81"/>
                  <a:pt x="87" y="89"/>
                </a:cubicBezTo>
                <a:cubicBezTo>
                  <a:pt x="87" y="90"/>
                  <a:pt x="87" y="91"/>
                  <a:pt x="87" y="92"/>
                </a:cubicBezTo>
                <a:cubicBezTo>
                  <a:pt x="87" y="100"/>
                  <a:pt x="81" y="107"/>
                  <a:pt x="74" y="107"/>
                </a:cubicBezTo>
                <a:close/>
              </a:path>
            </a:pathLst>
          </a:custGeom>
          <a:solidFill>
            <a:schemeClr val="bg1"/>
          </a:solidFill>
          <a:ln>
            <a:noFill/>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cs typeface="+mn-ea"/>
              <a:sym typeface="+mn-lt"/>
            </a:endParaRPr>
          </a:p>
        </p:txBody>
      </p:sp>
      <p:sp>
        <p:nvSpPr>
          <p:cNvPr id="18" name="TextBox 17"/>
          <p:cNvSpPr txBox="1"/>
          <p:nvPr/>
        </p:nvSpPr>
        <p:spPr>
          <a:xfrm>
            <a:off x="1238216" y="3786190"/>
            <a:ext cx="4143404" cy="477054"/>
          </a:xfrm>
          <a:prstGeom prst="rect">
            <a:avLst/>
          </a:prstGeom>
          <a:noFill/>
        </p:spPr>
        <p:txBody>
          <a:bodyPr wrap="square" rtlCol="0">
            <a:spAutoFit/>
          </a:bodyPr>
          <a:lstStyle/>
          <a:p>
            <a:pPr algn="just">
              <a:lnSpc>
                <a:spcPts val="3000"/>
              </a:lnSpc>
            </a:pPr>
            <a:r>
              <a:rPr lang="en-US" altLang="zh-CN" dirty="0">
                <a:solidFill>
                  <a:srgbClr val="58595B"/>
                </a:solidFill>
                <a:latin typeface="Book Antiqua" pitchFamily="18" charset="0"/>
                <a:cs typeface="Arial" pitchFamily="34" charset="0"/>
              </a:rPr>
              <a:t>Diameter: 2.188508</a:t>
            </a:r>
            <a:endParaRPr lang="zh-CN" altLang="en-US" dirty="0">
              <a:solidFill>
                <a:srgbClr val="58595B"/>
              </a:solidFill>
              <a:latin typeface="Book Antiqua" pitchFamily="18" charset="0"/>
              <a:cs typeface="Arial" pitchFamily="34" charset="0"/>
            </a:endParaRPr>
          </a:p>
        </p:txBody>
      </p:sp>
      <p:sp>
        <p:nvSpPr>
          <p:cNvPr id="19" name="圆角矩形 18"/>
          <p:cNvSpPr/>
          <p:nvPr/>
        </p:nvSpPr>
        <p:spPr>
          <a:xfrm rot="5400000">
            <a:off x="2917009" y="2321711"/>
            <a:ext cx="500066" cy="500066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A7DBE1"/>
              </a:solidFill>
              <a:cs typeface="+mn-ea"/>
              <a:sym typeface="+mn-lt"/>
            </a:endParaRPr>
          </a:p>
        </p:txBody>
      </p:sp>
      <p:sp>
        <p:nvSpPr>
          <p:cNvPr id="20" name="Freeform 23"/>
          <p:cNvSpPr>
            <a:spLocks noEditPoints="1"/>
          </p:cNvSpPr>
          <p:nvPr/>
        </p:nvSpPr>
        <p:spPr bwMode="auto">
          <a:xfrm>
            <a:off x="738150" y="4643446"/>
            <a:ext cx="428627" cy="357191"/>
          </a:xfrm>
          <a:custGeom>
            <a:avLst/>
            <a:gdLst>
              <a:gd name="T0" fmla="*/ 385 w 385"/>
              <a:gd name="T1" fmla="*/ 222 h 522"/>
              <a:gd name="T2" fmla="*/ 346 w 385"/>
              <a:gd name="T3" fmla="*/ 217 h 522"/>
              <a:gd name="T4" fmla="*/ 340 w 385"/>
              <a:gd name="T5" fmla="*/ 317 h 522"/>
              <a:gd name="T6" fmla="*/ 321 w 385"/>
              <a:gd name="T7" fmla="*/ 324 h 522"/>
              <a:gd name="T8" fmla="*/ 315 w 385"/>
              <a:gd name="T9" fmla="*/ 300 h 522"/>
              <a:gd name="T10" fmla="*/ 64 w 385"/>
              <a:gd name="T11" fmla="*/ 306 h 522"/>
              <a:gd name="T12" fmla="*/ 54 w 385"/>
              <a:gd name="T13" fmla="*/ 325 h 522"/>
              <a:gd name="T14" fmla="*/ 45 w 385"/>
              <a:gd name="T15" fmla="*/ 222 h 522"/>
              <a:gd name="T16" fmla="*/ 6 w 385"/>
              <a:gd name="T17" fmla="*/ 217 h 522"/>
              <a:gd name="T18" fmla="*/ 0 w 385"/>
              <a:gd name="T19" fmla="*/ 344 h 522"/>
              <a:gd name="T20" fmla="*/ 172 w 385"/>
              <a:gd name="T21" fmla="*/ 365 h 522"/>
              <a:gd name="T22" fmla="*/ 63 w 385"/>
              <a:gd name="T23" fmla="*/ 468 h 522"/>
              <a:gd name="T24" fmla="*/ 43 w 385"/>
              <a:gd name="T25" fmla="*/ 516 h 522"/>
              <a:gd name="T26" fmla="*/ 78 w 385"/>
              <a:gd name="T27" fmla="*/ 522 h 522"/>
              <a:gd name="T28" fmla="*/ 84 w 385"/>
              <a:gd name="T29" fmla="*/ 504 h 522"/>
              <a:gd name="T30" fmla="*/ 172 w 385"/>
              <a:gd name="T31" fmla="*/ 516 h 522"/>
              <a:gd name="T32" fmla="*/ 207 w 385"/>
              <a:gd name="T33" fmla="*/ 522 h 522"/>
              <a:gd name="T34" fmla="*/ 213 w 385"/>
              <a:gd name="T35" fmla="*/ 504 h 522"/>
              <a:gd name="T36" fmla="*/ 301 w 385"/>
              <a:gd name="T37" fmla="*/ 516 h 522"/>
              <a:gd name="T38" fmla="*/ 336 w 385"/>
              <a:gd name="T39" fmla="*/ 522 h 522"/>
              <a:gd name="T40" fmla="*/ 342 w 385"/>
              <a:gd name="T41" fmla="*/ 486 h 522"/>
              <a:gd name="T42" fmla="*/ 213 w 385"/>
              <a:gd name="T43" fmla="*/ 468 h 522"/>
              <a:gd name="T44" fmla="*/ 362 w 385"/>
              <a:gd name="T45" fmla="*/ 365 h 522"/>
              <a:gd name="T46" fmla="*/ 70 w 385"/>
              <a:gd name="T47" fmla="*/ 149 h 522"/>
              <a:gd name="T48" fmla="*/ 322 w 385"/>
              <a:gd name="T49" fmla="*/ 155 h 522"/>
              <a:gd name="T50" fmla="*/ 316 w 385"/>
              <a:gd name="T51" fmla="*/ 273 h 522"/>
              <a:gd name="T52" fmla="*/ 63 w 385"/>
              <a:gd name="T53" fmla="*/ 268 h 522"/>
              <a:gd name="T54" fmla="*/ 70 w 385"/>
              <a:gd name="T55" fmla="*/ 149 h 522"/>
              <a:gd name="T56" fmla="*/ 281 w 385"/>
              <a:gd name="T57" fmla="*/ 0 h 522"/>
              <a:gd name="T58" fmla="*/ 322 w 385"/>
              <a:gd name="T59" fmla="*/ 119 h 522"/>
              <a:gd name="T60" fmla="*/ 70 w 385"/>
              <a:gd name="T61" fmla="*/ 124 h 522"/>
              <a:gd name="T62" fmla="*/ 63 w 385"/>
              <a:gd name="T63" fmla="*/ 36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85" h="522">
                <a:moveTo>
                  <a:pt x="385" y="345"/>
                </a:moveTo>
                <a:cubicBezTo>
                  <a:pt x="385" y="305"/>
                  <a:pt x="385" y="263"/>
                  <a:pt x="385" y="222"/>
                </a:cubicBezTo>
                <a:cubicBezTo>
                  <a:pt x="385" y="219"/>
                  <a:pt x="382" y="217"/>
                  <a:pt x="379" y="217"/>
                </a:cubicBezTo>
                <a:cubicBezTo>
                  <a:pt x="346" y="217"/>
                  <a:pt x="346" y="217"/>
                  <a:pt x="346" y="217"/>
                </a:cubicBezTo>
                <a:cubicBezTo>
                  <a:pt x="342" y="217"/>
                  <a:pt x="340" y="219"/>
                  <a:pt x="340" y="222"/>
                </a:cubicBezTo>
                <a:cubicBezTo>
                  <a:pt x="340" y="254"/>
                  <a:pt x="340" y="285"/>
                  <a:pt x="340" y="317"/>
                </a:cubicBezTo>
                <a:cubicBezTo>
                  <a:pt x="340" y="321"/>
                  <a:pt x="336" y="324"/>
                  <a:pt x="331" y="324"/>
                </a:cubicBezTo>
                <a:cubicBezTo>
                  <a:pt x="330" y="324"/>
                  <a:pt x="323" y="324"/>
                  <a:pt x="321" y="324"/>
                </a:cubicBezTo>
                <a:cubicBezTo>
                  <a:pt x="321" y="306"/>
                  <a:pt x="321" y="306"/>
                  <a:pt x="321" y="306"/>
                </a:cubicBezTo>
                <a:cubicBezTo>
                  <a:pt x="321" y="303"/>
                  <a:pt x="319" y="300"/>
                  <a:pt x="315" y="300"/>
                </a:cubicBezTo>
                <a:cubicBezTo>
                  <a:pt x="233" y="300"/>
                  <a:pt x="152" y="300"/>
                  <a:pt x="70" y="300"/>
                </a:cubicBezTo>
                <a:cubicBezTo>
                  <a:pt x="67" y="300"/>
                  <a:pt x="64" y="303"/>
                  <a:pt x="64" y="306"/>
                </a:cubicBezTo>
                <a:cubicBezTo>
                  <a:pt x="64" y="325"/>
                  <a:pt x="64" y="325"/>
                  <a:pt x="64" y="325"/>
                </a:cubicBezTo>
                <a:cubicBezTo>
                  <a:pt x="54" y="325"/>
                  <a:pt x="54" y="325"/>
                  <a:pt x="54" y="325"/>
                </a:cubicBezTo>
                <a:cubicBezTo>
                  <a:pt x="49" y="325"/>
                  <a:pt x="45" y="322"/>
                  <a:pt x="45" y="318"/>
                </a:cubicBezTo>
                <a:cubicBezTo>
                  <a:pt x="45" y="222"/>
                  <a:pt x="45" y="222"/>
                  <a:pt x="45" y="222"/>
                </a:cubicBezTo>
                <a:cubicBezTo>
                  <a:pt x="45" y="219"/>
                  <a:pt x="42" y="217"/>
                  <a:pt x="39" y="217"/>
                </a:cubicBezTo>
                <a:cubicBezTo>
                  <a:pt x="6" y="217"/>
                  <a:pt x="6" y="217"/>
                  <a:pt x="6" y="217"/>
                </a:cubicBezTo>
                <a:cubicBezTo>
                  <a:pt x="2" y="217"/>
                  <a:pt x="0" y="219"/>
                  <a:pt x="0" y="222"/>
                </a:cubicBezTo>
                <a:cubicBezTo>
                  <a:pt x="0" y="263"/>
                  <a:pt x="0" y="304"/>
                  <a:pt x="0" y="344"/>
                </a:cubicBezTo>
                <a:cubicBezTo>
                  <a:pt x="0" y="356"/>
                  <a:pt x="9" y="365"/>
                  <a:pt x="22" y="365"/>
                </a:cubicBezTo>
                <a:cubicBezTo>
                  <a:pt x="172" y="365"/>
                  <a:pt x="172" y="365"/>
                  <a:pt x="172" y="365"/>
                </a:cubicBezTo>
                <a:cubicBezTo>
                  <a:pt x="172" y="468"/>
                  <a:pt x="172" y="468"/>
                  <a:pt x="172" y="468"/>
                </a:cubicBezTo>
                <a:cubicBezTo>
                  <a:pt x="63" y="468"/>
                  <a:pt x="63" y="468"/>
                  <a:pt x="63" y="468"/>
                </a:cubicBezTo>
                <a:cubicBezTo>
                  <a:pt x="52" y="468"/>
                  <a:pt x="43" y="476"/>
                  <a:pt x="43" y="486"/>
                </a:cubicBezTo>
                <a:cubicBezTo>
                  <a:pt x="43" y="496"/>
                  <a:pt x="43" y="506"/>
                  <a:pt x="43" y="516"/>
                </a:cubicBezTo>
                <a:cubicBezTo>
                  <a:pt x="43" y="519"/>
                  <a:pt x="46" y="522"/>
                  <a:pt x="49" y="522"/>
                </a:cubicBezTo>
                <a:cubicBezTo>
                  <a:pt x="78" y="522"/>
                  <a:pt x="78" y="522"/>
                  <a:pt x="78" y="522"/>
                </a:cubicBezTo>
                <a:cubicBezTo>
                  <a:pt x="81" y="522"/>
                  <a:pt x="84" y="519"/>
                  <a:pt x="84" y="516"/>
                </a:cubicBezTo>
                <a:cubicBezTo>
                  <a:pt x="84" y="504"/>
                  <a:pt x="84" y="504"/>
                  <a:pt x="84" y="504"/>
                </a:cubicBezTo>
                <a:cubicBezTo>
                  <a:pt x="172" y="504"/>
                  <a:pt x="172" y="504"/>
                  <a:pt x="172" y="504"/>
                </a:cubicBezTo>
                <a:cubicBezTo>
                  <a:pt x="172" y="516"/>
                  <a:pt x="172" y="516"/>
                  <a:pt x="172" y="516"/>
                </a:cubicBezTo>
                <a:cubicBezTo>
                  <a:pt x="172" y="519"/>
                  <a:pt x="175" y="522"/>
                  <a:pt x="179" y="522"/>
                </a:cubicBezTo>
                <a:cubicBezTo>
                  <a:pt x="207" y="522"/>
                  <a:pt x="207" y="522"/>
                  <a:pt x="207" y="522"/>
                </a:cubicBezTo>
                <a:cubicBezTo>
                  <a:pt x="210" y="522"/>
                  <a:pt x="213" y="519"/>
                  <a:pt x="213" y="516"/>
                </a:cubicBezTo>
                <a:cubicBezTo>
                  <a:pt x="213" y="504"/>
                  <a:pt x="213" y="504"/>
                  <a:pt x="213" y="504"/>
                </a:cubicBezTo>
                <a:cubicBezTo>
                  <a:pt x="301" y="504"/>
                  <a:pt x="301" y="504"/>
                  <a:pt x="301" y="504"/>
                </a:cubicBezTo>
                <a:cubicBezTo>
                  <a:pt x="301" y="516"/>
                  <a:pt x="301" y="516"/>
                  <a:pt x="301" y="516"/>
                </a:cubicBezTo>
                <a:cubicBezTo>
                  <a:pt x="301" y="519"/>
                  <a:pt x="304" y="522"/>
                  <a:pt x="308" y="522"/>
                </a:cubicBezTo>
                <a:cubicBezTo>
                  <a:pt x="336" y="522"/>
                  <a:pt x="336" y="522"/>
                  <a:pt x="336" y="522"/>
                </a:cubicBezTo>
                <a:cubicBezTo>
                  <a:pt x="339" y="522"/>
                  <a:pt x="342" y="519"/>
                  <a:pt x="342" y="516"/>
                </a:cubicBezTo>
                <a:cubicBezTo>
                  <a:pt x="342" y="486"/>
                  <a:pt x="342" y="486"/>
                  <a:pt x="342" y="486"/>
                </a:cubicBezTo>
                <a:cubicBezTo>
                  <a:pt x="342" y="476"/>
                  <a:pt x="333" y="468"/>
                  <a:pt x="322" y="468"/>
                </a:cubicBezTo>
                <a:cubicBezTo>
                  <a:pt x="213" y="468"/>
                  <a:pt x="213" y="468"/>
                  <a:pt x="213" y="468"/>
                </a:cubicBezTo>
                <a:cubicBezTo>
                  <a:pt x="213" y="365"/>
                  <a:pt x="213" y="365"/>
                  <a:pt x="213" y="365"/>
                </a:cubicBezTo>
                <a:cubicBezTo>
                  <a:pt x="362" y="365"/>
                  <a:pt x="362" y="365"/>
                  <a:pt x="362" y="365"/>
                </a:cubicBezTo>
                <a:cubicBezTo>
                  <a:pt x="374" y="365"/>
                  <a:pt x="385" y="356"/>
                  <a:pt x="385" y="345"/>
                </a:cubicBezTo>
                <a:close/>
                <a:moveTo>
                  <a:pt x="70" y="149"/>
                </a:moveTo>
                <a:cubicBezTo>
                  <a:pt x="152" y="149"/>
                  <a:pt x="234" y="149"/>
                  <a:pt x="316" y="149"/>
                </a:cubicBezTo>
                <a:cubicBezTo>
                  <a:pt x="319" y="149"/>
                  <a:pt x="322" y="152"/>
                  <a:pt x="322" y="155"/>
                </a:cubicBezTo>
                <a:cubicBezTo>
                  <a:pt x="322" y="197"/>
                  <a:pt x="322" y="225"/>
                  <a:pt x="322" y="268"/>
                </a:cubicBezTo>
                <a:cubicBezTo>
                  <a:pt x="322" y="271"/>
                  <a:pt x="319" y="273"/>
                  <a:pt x="316" y="273"/>
                </a:cubicBezTo>
                <a:cubicBezTo>
                  <a:pt x="234" y="273"/>
                  <a:pt x="152" y="273"/>
                  <a:pt x="70" y="273"/>
                </a:cubicBezTo>
                <a:cubicBezTo>
                  <a:pt x="66" y="273"/>
                  <a:pt x="63" y="271"/>
                  <a:pt x="63" y="268"/>
                </a:cubicBezTo>
                <a:cubicBezTo>
                  <a:pt x="63" y="225"/>
                  <a:pt x="63" y="197"/>
                  <a:pt x="63" y="155"/>
                </a:cubicBezTo>
                <a:cubicBezTo>
                  <a:pt x="63" y="152"/>
                  <a:pt x="66" y="149"/>
                  <a:pt x="70" y="149"/>
                </a:cubicBezTo>
                <a:close/>
                <a:moveTo>
                  <a:pt x="104" y="0"/>
                </a:moveTo>
                <a:cubicBezTo>
                  <a:pt x="163" y="0"/>
                  <a:pt x="222" y="0"/>
                  <a:pt x="281" y="0"/>
                </a:cubicBezTo>
                <a:cubicBezTo>
                  <a:pt x="303" y="0"/>
                  <a:pt x="322" y="16"/>
                  <a:pt x="322" y="36"/>
                </a:cubicBezTo>
                <a:cubicBezTo>
                  <a:pt x="322" y="68"/>
                  <a:pt x="322" y="87"/>
                  <a:pt x="322" y="119"/>
                </a:cubicBezTo>
                <a:cubicBezTo>
                  <a:pt x="322" y="122"/>
                  <a:pt x="319" y="124"/>
                  <a:pt x="316" y="124"/>
                </a:cubicBezTo>
                <a:cubicBezTo>
                  <a:pt x="234" y="124"/>
                  <a:pt x="152" y="124"/>
                  <a:pt x="70" y="124"/>
                </a:cubicBezTo>
                <a:cubicBezTo>
                  <a:pt x="66" y="124"/>
                  <a:pt x="63" y="122"/>
                  <a:pt x="63" y="119"/>
                </a:cubicBezTo>
                <a:cubicBezTo>
                  <a:pt x="63" y="87"/>
                  <a:pt x="63" y="68"/>
                  <a:pt x="63" y="36"/>
                </a:cubicBezTo>
                <a:cubicBezTo>
                  <a:pt x="63" y="16"/>
                  <a:pt x="82" y="0"/>
                  <a:pt x="104" y="0"/>
                </a:cubicBezTo>
                <a:close/>
              </a:path>
            </a:pathLst>
          </a:custGeom>
          <a:solidFill>
            <a:srgbClr val="59C3EB"/>
          </a:solidFill>
          <a:ln>
            <a:noFill/>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cs typeface="+mn-ea"/>
              <a:sym typeface="+mn-lt"/>
            </a:endParaRPr>
          </a:p>
        </p:txBody>
      </p:sp>
      <p:sp>
        <p:nvSpPr>
          <p:cNvPr id="21" name="TextBox 20"/>
          <p:cNvSpPr txBox="1"/>
          <p:nvPr/>
        </p:nvSpPr>
        <p:spPr>
          <a:xfrm>
            <a:off x="1238216" y="4572008"/>
            <a:ext cx="4143404" cy="443776"/>
          </a:xfrm>
          <a:prstGeom prst="rect">
            <a:avLst/>
          </a:prstGeom>
          <a:noFill/>
        </p:spPr>
        <p:txBody>
          <a:bodyPr wrap="square" rtlCol="0">
            <a:spAutoFit/>
          </a:bodyPr>
          <a:lstStyle/>
          <a:p>
            <a:pPr algn="just">
              <a:lnSpc>
                <a:spcPts val="3000"/>
              </a:lnSpc>
            </a:pPr>
            <a:r>
              <a:rPr lang="en-US" altLang="zh-CN" dirty="0">
                <a:solidFill>
                  <a:srgbClr val="58595B"/>
                </a:solidFill>
                <a:latin typeface="Book Antiqua" pitchFamily="18" charset="0"/>
                <a:cs typeface="Arial" pitchFamily="34" charset="0"/>
              </a:rPr>
              <a:t>Clique Number: 9</a:t>
            </a:r>
            <a:endParaRPr lang="zh-CN" altLang="en-US" dirty="0">
              <a:solidFill>
                <a:srgbClr val="58595B"/>
              </a:solidFill>
              <a:latin typeface="Book Antiqua" pitchFamily="18" charset="0"/>
              <a:cs typeface="Arial" pitchFamily="34" charset="0"/>
            </a:endParaRPr>
          </a:p>
        </p:txBody>
      </p:sp>
      <p:sp>
        <p:nvSpPr>
          <p:cNvPr id="22" name="圆角矩形 21"/>
          <p:cNvSpPr/>
          <p:nvPr/>
        </p:nvSpPr>
        <p:spPr>
          <a:xfrm rot="5400000">
            <a:off x="2917009" y="3107529"/>
            <a:ext cx="500066" cy="5000660"/>
          </a:xfrm>
          <a:prstGeom prst="roundRect">
            <a:avLst/>
          </a:prstGeom>
          <a:solidFill>
            <a:srgbClr val="59C3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3" name="圆角矩形 22"/>
          <p:cNvSpPr/>
          <p:nvPr/>
        </p:nvSpPr>
        <p:spPr>
          <a:xfrm rot="5400000">
            <a:off x="2917009" y="3821909"/>
            <a:ext cx="500066" cy="500066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A7DBE1"/>
              </a:solidFill>
              <a:cs typeface="+mn-ea"/>
              <a:sym typeface="+mn-lt"/>
            </a:endParaRPr>
          </a:p>
        </p:txBody>
      </p:sp>
      <p:sp>
        <p:nvSpPr>
          <p:cNvPr id="24" name="Freeform 32"/>
          <p:cNvSpPr>
            <a:spLocks noEditPoints="1"/>
          </p:cNvSpPr>
          <p:nvPr/>
        </p:nvSpPr>
        <p:spPr bwMode="auto">
          <a:xfrm>
            <a:off x="738151" y="5429264"/>
            <a:ext cx="357189" cy="357190"/>
          </a:xfrm>
          <a:custGeom>
            <a:avLst/>
            <a:gdLst/>
            <a:ahLst/>
            <a:cxnLst>
              <a:cxn ang="0">
                <a:pos x="254" y="0"/>
              </a:cxn>
              <a:cxn ang="0">
                <a:pos x="239" y="2"/>
              </a:cxn>
              <a:cxn ang="0">
                <a:pos x="210" y="15"/>
              </a:cxn>
              <a:cxn ang="0">
                <a:pos x="74" y="149"/>
              </a:cxn>
              <a:cxn ang="0">
                <a:pos x="69" y="154"/>
              </a:cxn>
              <a:cxn ang="0">
                <a:pos x="65" y="165"/>
              </a:cxn>
              <a:cxn ang="0">
                <a:pos x="65" y="178"/>
              </a:cxn>
              <a:cxn ang="0">
                <a:pos x="69" y="189"/>
              </a:cxn>
              <a:cxn ang="0">
                <a:pos x="167" y="288"/>
              </a:cxn>
              <a:cxn ang="0">
                <a:pos x="172" y="292"/>
              </a:cxn>
              <a:cxn ang="0">
                <a:pos x="183" y="297"/>
              </a:cxn>
              <a:cxn ang="0">
                <a:pos x="196" y="297"/>
              </a:cxn>
              <a:cxn ang="0">
                <a:pos x="208" y="292"/>
              </a:cxn>
              <a:cxn ang="0">
                <a:pos x="339" y="162"/>
              </a:cxn>
              <a:cxn ang="0">
                <a:pos x="348" y="151"/>
              </a:cxn>
              <a:cxn ang="0">
                <a:pos x="359" y="122"/>
              </a:cxn>
              <a:cxn ang="0">
                <a:pos x="361" y="33"/>
              </a:cxn>
              <a:cxn ang="0">
                <a:pos x="361" y="26"/>
              </a:cxn>
              <a:cxn ang="0">
                <a:pos x="355" y="15"/>
              </a:cxn>
              <a:cxn ang="0">
                <a:pos x="346" y="6"/>
              </a:cxn>
              <a:cxn ang="0">
                <a:pos x="335" y="2"/>
              </a:cxn>
              <a:cxn ang="0">
                <a:pos x="330" y="0"/>
              </a:cxn>
              <a:cxn ang="0">
                <a:pos x="286" y="107"/>
              </a:cxn>
              <a:cxn ang="0">
                <a:pos x="274" y="105"/>
              </a:cxn>
              <a:cxn ang="0">
                <a:pos x="263" y="98"/>
              </a:cxn>
              <a:cxn ang="0">
                <a:pos x="257" y="87"/>
              </a:cxn>
              <a:cxn ang="0">
                <a:pos x="254" y="74"/>
              </a:cxn>
              <a:cxn ang="0">
                <a:pos x="256" y="69"/>
              </a:cxn>
              <a:cxn ang="0">
                <a:pos x="259" y="58"/>
              </a:cxn>
              <a:cxn ang="0">
                <a:pos x="268" y="49"/>
              </a:cxn>
              <a:cxn ang="0">
                <a:pos x="279" y="44"/>
              </a:cxn>
              <a:cxn ang="0">
                <a:pos x="286" y="44"/>
              </a:cxn>
              <a:cxn ang="0">
                <a:pos x="299" y="45"/>
              </a:cxn>
              <a:cxn ang="0">
                <a:pos x="308" y="53"/>
              </a:cxn>
              <a:cxn ang="0">
                <a:pos x="315" y="64"/>
              </a:cxn>
              <a:cxn ang="0">
                <a:pos x="319" y="74"/>
              </a:cxn>
              <a:cxn ang="0">
                <a:pos x="317" y="82"/>
              </a:cxn>
              <a:cxn ang="0">
                <a:pos x="314" y="93"/>
              </a:cxn>
              <a:cxn ang="0">
                <a:pos x="304" y="102"/>
              </a:cxn>
              <a:cxn ang="0">
                <a:pos x="292" y="107"/>
              </a:cxn>
              <a:cxn ang="0">
                <a:pos x="286" y="107"/>
              </a:cxn>
              <a:cxn ang="0">
                <a:pos x="141" y="294"/>
              </a:cxn>
              <a:cxn ang="0">
                <a:pos x="130" y="297"/>
              </a:cxn>
              <a:cxn ang="0">
                <a:pos x="112" y="294"/>
              </a:cxn>
              <a:cxn ang="0">
                <a:pos x="9" y="194"/>
              </a:cxn>
              <a:cxn ang="0">
                <a:pos x="5" y="189"/>
              </a:cxn>
              <a:cxn ang="0">
                <a:pos x="0" y="178"/>
              </a:cxn>
              <a:cxn ang="0">
                <a:pos x="0" y="165"/>
              </a:cxn>
              <a:cxn ang="0">
                <a:pos x="5" y="154"/>
              </a:cxn>
              <a:cxn ang="0">
                <a:pos x="136" y="24"/>
              </a:cxn>
              <a:cxn ang="0">
                <a:pos x="147" y="15"/>
              </a:cxn>
              <a:cxn ang="0">
                <a:pos x="176" y="2"/>
              </a:cxn>
              <a:cxn ang="0">
                <a:pos x="27" y="163"/>
              </a:cxn>
              <a:cxn ang="0">
                <a:pos x="23" y="167"/>
              </a:cxn>
              <a:cxn ang="0">
                <a:pos x="23" y="176"/>
              </a:cxn>
              <a:cxn ang="0">
                <a:pos x="27" y="180"/>
              </a:cxn>
            </a:cxnLst>
            <a:rect l="0" t="0" r="r" b="b"/>
            <a:pathLst>
              <a:path w="361" h="297">
                <a:moveTo>
                  <a:pt x="330" y="0"/>
                </a:moveTo>
                <a:lnTo>
                  <a:pt x="254" y="0"/>
                </a:lnTo>
                <a:lnTo>
                  <a:pt x="254" y="0"/>
                </a:lnTo>
                <a:lnTo>
                  <a:pt x="239" y="2"/>
                </a:lnTo>
                <a:lnTo>
                  <a:pt x="225" y="7"/>
                </a:lnTo>
                <a:lnTo>
                  <a:pt x="210" y="15"/>
                </a:lnTo>
                <a:lnTo>
                  <a:pt x="199" y="24"/>
                </a:lnTo>
                <a:lnTo>
                  <a:pt x="74" y="149"/>
                </a:lnTo>
                <a:lnTo>
                  <a:pt x="74" y="149"/>
                </a:lnTo>
                <a:lnTo>
                  <a:pt x="69" y="154"/>
                </a:lnTo>
                <a:lnTo>
                  <a:pt x="67" y="160"/>
                </a:lnTo>
                <a:lnTo>
                  <a:pt x="65" y="165"/>
                </a:lnTo>
                <a:lnTo>
                  <a:pt x="63" y="172"/>
                </a:lnTo>
                <a:lnTo>
                  <a:pt x="65" y="178"/>
                </a:lnTo>
                <a:lnTo>
                  <a:pt x="67" y="183"/>
                </a:lnTo>
                <a:lnTo>
                  <a:pt x="69" y="189"/>
                </a:lnTo>
                <a:lnTo>
                  <a:pt x="74" y="194"/>
                </a:lnTo>
                <a:lnTo>
                  <a:pt x="167" y="288"/>
                </a:lnTo>
                <a:lnTo>
                  <a:pt x="167" y="288"/>
                </a:lnTo>
                <a:lnTo>
                  <a:pt x="172" y="292"/>
                </a:lnTo>
                <a:lnTo>
                  <a:pt x="178" y="296"/>
                </a:lnTo>
                <a:lnTo>
                  <a:pt x="183" y="297"/>
                </a:lnTo>
                <a:lnTo>
                  <a:pt x="190" y="297"/>
                </a:lnTo>
                <a:lnTo>
                  <a:pt x="196" y="297"/>
                </a:lnTo>
                <a:lnTo>
                  <a:pt x="201" y="296"/>
                </a:lnTo>
                <a:lnTo>
                  <a:pt x="208" y="292"/>
                </a:lnTo>
                <a:lnTo>
                  <a:pt x="212" y="288"/>
                </a:lnTo>
                <a:lnTo>
                  <a:pt x="339" y="162"/>
                </a:lnTo>
                <a:lnTo>
                  <a:pt x="339" y="162"/>
                </a:lnTo>
                <a:lnTo>
                  <a:pt x="348" y="151"/>
                </a:lnTo>
                <a:lnTo>
                  <a:pt x="355" y="136"/>
                </a:lnTo>
                <a:lnTo>
                  <a:pt x="359" y="122"/>
                </a:lnTo>
                <a:lnTo>
                  <a:pt x="361" y="107"/>
                </a:lnTo>
                <a:lnTo>
                  <a:pt x="361" y="33"/>
                </a:lnTo>
                <a:lnTo>
                  <a:pt x="361" y="33"/>
                </a:lnTo>
                <a:lnTo>
                  <a:pt x="361" y="26"/>
                </a:lnTo>
                <a:lnTo>
                  <a:pt x="359" y="20"/>
                </a:lnTo>
                <a:lnTo>
                  <a:pt x="355" y="15"/>
                </a:lnTo>
                <a:lnTo>
                  <a:pt x="352" y="9"/>
                </a:lnTo>
                <a:lnTo>
                  <a:pt x="346" y="6"/>
                </a:lnTo>
                <a:lnTo>
                  <a:pt x="341" y="4"/>
                </a:lnTo>
                <a:lnTo>
                  <a:pt x="335" y="2"/>
                </a:lnTo>
                <a:lnTo>
                  <a:pt x="330" y="0"/>
                </a:lnTo>
                <a:lnTo>
                  <a:pt x="330" y="0"/>
                </a:lnTo>
                <a:close/>
                <a:moveTo>
                  <a:pt x="286" y="107"/>
                </a:moveTo>
                <a:lnTo>
                  <a:pt x="286" y="107"/>
                </a:lnTo>
                <a:lnTo>
                  <a:pt x="279" y="107"/>
                </a:lnTo>
                <a:lnTo>
                  <a:pt x="274" y="105"/>
                </a:lnTo>
                <a:lnTo>
                  <a:pt x="268" y="102"/>
                </a:lnTo>
                <a:lnTo>
                  <a:pt x="263" y="98"/>
                </a:lnTo>
                <a:lnTo>
                  <a:pt x="259" y="93"/>
                </a:lnTo>
                <a:lnTo>
                  <a:pt x="257" y="87"/>
                </a:lnTo>
                <a:lnTo>
                  <a:pt x="256" y="82"/>
                </a:lnTo>
                <a:lnTo>
                  <a:pt x="254" y="74"/>
                </a:lnTo>
                <a:lnTo>
                  <a:pt x="254" y="74"/>
                </a:lnTo>
                <a:lnTo>
                  <a:pt x="256" y="69"/>
                </a:lnTo>
                <a:lnTo>
                  <a:pt x="257" y="64"/>
                </a:lnTo>
                <a:lnTo>
                  <a:pt x="259" y="58"/>
                </a:lnTo>
                <a:lnTo>
                  <a:pt x="263" y="53"/>
                </a:lnTo>
                <a:lnTo>
                  <a:pt x="268" y="49"/>
                </a:lnTo>
                <a:lnTo>
                  <a:pt x="274" y="45"/>
                </a:lnTo>
                <a:lnTo>
                  <a:pt x="279" y="44"/>
                </a:lnTo>
                <a:lnTo>
                  <a:pt x="286" y="44"/>
                </a:lnTo>
                <a:lnTo>
                  <a:pt x="286" y="44"/>
                </a:lnTo>
                <a:lnTo>
                  <a:pt x="292" y="44"/>
                </a:lnTo>
                <a:lnTo>
                  <a:pt x="299" y="45"/>
                </a:lnTo>
                <a:lnTo>
                  <a:pt x="304" y="49"/>
                </a:lnTo>
                <a:lnTo>
                  <a:pt x="308" y="53"/>
                </a:lnTo>
                <a:lnTo>
                  <a:pt x="314" y="58"/>
                </a:lnTo>
                <a:lnTo>
                  <a:pt x="315" y="64"/>
                </a:lnTo>
                <a:lnTo>
                  <a:pt x="317" y="69"/>
                </a:lnTo>
                <a:lnTo>
                  <a:pt x="319" y="74"/>
                </a:lnTo>
                <a:lnTo>
                  <a:pt x="319" y="74"/>
                </a:lnTo>
                <a:lnTo>
                  <a:pt x="317" y="82"/>
                </a:lnTo>
                <a:lnTo>
                  <a:pt x="315" y="87"/>
                </a:lnTo>
                <a:lnTo>
                  <a:pt x="314" y="93"/>
                </a:lnTo>
                <a:lnTo>
                  <a:pt x="308" y="98"/>
                </a:lnTo>
                <a:lnTo>
                  <a:pt x="304" y="102"/>
                </a:lnTo>
                <a:lnTo>
                  <a:pt x="299" y="105"/>
                </a:lnTo>
                <a:lnTo>
                  <a:pt x="292" y="107"/>
                </a:lnTo>
                <a:lnTo>
                  <a:pt x="286" y="107"/>
                </a:lnTo>
                <a:lnTo>
                  <a:pt x="286" y="107"/>
                </a:lnTo>
                <a:close/>
                <a:moveTo>
                  <a:pt x="27" y="180"/>
                </a:moveTo>
                <a:lnTo>
                  <a:pt x="141" y="294"/>
                </a:lnTo>
                <a:lnTo>
                  <a:pt x="141" y="294"/>
                </a:lnTo>
                <a:lnTo>
                  <a:pt x="130" y="297"/>
                </a:lnTo>
                <a:lnTo>
                  <a:pt x="121" y="297"/>
                </a:lnTo>
                <a:lnTo>
                  <a:pt x="112" y="294"/>
                </a:lnTo>
                <a:lnTo>
                  <a:pt x="103" y="288"/>
                </a:lnTo>
                <a:lnTo>
                  <a:pt x="9" y="194"/>
                </a:lnTo>
                <a:lnTo>
                  <a:pt x="9" y="194"/>
                </a:lnTo>
                <a:lnTo>
                  <a:pt x="5" y="189"/>
                </a:lnTo>
                <a:lnTo>
                  <a:pt x="2" y="183"/>
                </a:lnTo>
                <a:lnTo>
                  <a:pt x="0" y="178"/>
                </a:lnTo>
                <a:lnTo>
                  <a:pt x="0" y="172"/>
                </a:lnTo>
                <a:lnTo>
                  <a:pt x="0" y="165"/>
                </a:lnTo>
                <a:lnTo>
                  <a:pt x="2" y="160"/>
                </a:lnTo>
                <a:lnTo>
                  <a:pt x="5" y="154"/>
                </a:lnTo>
                <a:lnTo>
                  <a:pt x="9" y="149"/>
                </a:lnTo>
                <a:lnTo>
                  <a:pt x="136" y="24"/>
                </a:lnTo>
                <a:lnTo>
                  <a:pt x="136" y="24"/>
                </a:lnTo>
                <a:lnTo>
                  <a:pt x="147" y="15"/>
                </a:lnTo>
                <a:lnTo>
                  <a:pt x="161" y="7"/>
                </a:lnTo>
                <a:lnTo>
                  <a:pt x="176" y="2"/>
                </a:lnTo>
                <a:lnTo>
                  <a:pt x="190" y="0"/>
                </a:lnTo>
                <a:lnTo>
                  <a:pt x="27" y="163"/>
                </a:lnTo>
                <a:lnTo>
                  <a:pt x="27" y="163"/>
                </a:lnTo>
                <a:lnTo>
                  <a:pt x="23" y="167"/>
                </a:lnTo>
                <a:lnTo>
                  <a:pt x="23" y="172"/>
                </a:lnTo>
                <a:lnTo>
                  <a:pt x="23" y="176"/>
                </a:lnTo>
                <a:lnTo>
                  <a:pt x="27" y="180"/>
                </a:lnTo>
                <a:lnTo>
                  <a:pt x="27" y="180"/>
                </a:lnTo>
                <a:close/>
              </a:path>
            </a:pathLst>
          </a:custGeom>
          <a:solidFill>
            <a:schemeClr val="bg1"/>
          </a:solidFill>
          <a:ln w="9525">
            <a:noFill/>
            <a:round/>
          </a:ln>
        </p:spPr>
        <p:txBody>
          <a:bodyPr lIns="121920" tIns="60960" rIns="121920" bIns="60960"/>
          <a:lstStyle/>
          <a:p>
            <a:pPr eaLnBrk="1" fontAlgn="auto" hangingPunct="1">
              <a:spcBef>
                <a:spcPts val="0"/>
              </a:spcBef>
              <a:spcAft>
                <a:spcPts val="0"/>
              </a:spcAft>
              <a:defRPr/>
            </a:pPr>
            <a:endParaRPr lang="en-US" sz="3200">
              <a:cs typeface="+mn-ea"/>
              <a:sym typeface="+mn-lt"/>
            </a:endParaRPr>
          </a:p>
        </p:txBody>
      </p:sp>
      <p:sp>
        <p:nvSpPr>
          <p:cNvPr id="25" name="TextBox 24"/>
          <p:cNvSpPr txBox="1"/>
          <p:nvPr/>
        </p:nvSpPr>
        <p:spPr>
          <a:xfrm>
            <a:off x="1238216" y="5286388"/>
            <a:ext cx="4143404" cy="646331"/>
          </a:xfrm>
          <a:prstGeom prst="rect">
            <a:avLst/>
          </a:prstGeom>
          <a:noFill/>
        </p:spPr>
        <p:txBody>
          <a:bodyPr wrap="square" rtlCol="0">
            <a:spAutoFit/>
          </a:bodyPr>
          <a:lstStyle/>
          <a:p>
            <a:pPr algn="just"/>
            <a:r>
              <a:rPr lang="en-IN" dirty="0">
                <a:solidFill>
                  <a:srgbClr val="58595B"/>
                </a:solidFill>
                <a:latin typeface="Book Antiqua" pitchFamily="18" charset="0"/>
              </a:rPr>
              <a:t>Vertex with Maximum Betweenness value: </a:t>
            </a:r>
            <a:r>
              <a:rPr lang="en-IN" b="1" dirty="0">
                <a:solidFill>
                  <a:srgbClr val="58595B"/>
                </a:solidFill>
                <a:latin typeface="Book Antiqua" pitchFamily="18" charset="0"/>
              </a:rPr>
              <a:t>Coronary Artery Disease</a:t>
            </a:r>
          </a:p>
        </p:txBody>
      </p:sp>
      <p:sp>
        <p:nvSpPr>
          <p:cNvPr id="26" name="AutoShape 43"/>
          <p:cNvSpPr/>
          <p:nvPr/>
        </p:nvSpPr>
        <p:spPr bwMode="auto">
          <a:xfrm>
            <a:off x="666712" y="6143644"/>
            <a:ext cx="488950" cy="34925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951" y="9367"/>
                </a:moveTo>
                <a:cubicBezTo>
                  <a:pt x="10901" y="9383"/>
                  <a:pt x="10851" y="9391"/>
                  <a:pt x="10800" y="9391"/>
                </a:cubicBezTo>
                <a:cubicBezTo>
                  <a:pt x="10748" y="9391"/>
                  <a:pt x="10698" y="9383"/>
                  <a:pt x="10648" y="9367"/>
                </a:cubicBezTo>
                <a:lnTo>
                  <a:pt x="1873" y="6550"/>
                </a:lnTo>
                <a:cubicBezTo>
                  <a:pt x="1566" y="6452"/>
                  <a:pt x="1349" y="6072"/>
                  <a:pt x="1349" y="5634"/>
                </a:cubicBezTo>
                <a:cubicBezTo>
                  <a:pt x="1349" y="5197"/>
                  <a:pt x="1566" y="4817"/>
                  <a:pt x="1873" y="4719"/>
                </a:cubicBezTo>
                <a:lnTo>
                  <a:pt x="10648" y="1902"/>
                </a:lnTo>
                <a:cubicBezTo>
                  <a:pt x="10698" y="1886"/>
                  <a:pt x="10748" y="1878"/>
                  <a:pt x="10800" y="1878"/>
                </a:cubicBezTo>
                <a:cubicBezTo>
                  <a:pt x="10851" y="1878"/>
                  <a:pt x="10901" y="1886"/>
                  <a:pt x="10951" y="1902"/>
                </a:cubicBezTo>
                <a:lnTo>
                  <a:pt x="19726" y="4719"/>
                </a:lnTo>
                <a:cubicBezTo>
                  <a:pt x="20033" y="4817"/>
                  <a:pt x="20249" y="5197"/>
                  <a:pt x="20249" y="5634"/>
                </a:cubicBezTo>
                <a:cubicBezTo>
                  <a:pt x="20249" y="6072"/>
                  <a:pt x="20033" y="6452"/>
                  <a:pt x="19726" y="6550"/>
                </a:cubicBezTo>
                <a:cubicBezTo>
                  <a:pt x="19726" y="6550"/>
                  <a:pt x="10951" y="9367"/>
                  <a:pt x="10951" y="9367"/>
                </a:cubicBezTo>
                <a:close/>
                <a:moveTo>
                  <a:pt x="16874" y="16904"/>
                </a:moveTo>
                <a:cubicBezTo>
                  <a:pt x="16874" y="17942"/>
                  <a:pt x="14849" y="19721"/>
                  <a:pt x="10800" y="19721"/>
                </a:cubicBezTo>
                <a:cubicBezTo>
                  <a:pt x="6749" y="19721"/>
                  <a:pt x="4724" y="17942"/>
                  <a:pt x="4724" y="16904"/>
                </a:cubicBezTo>
                <a:lnTo>
                  <a:pt x="4724" y="9394"/>
                </a:lnTo>
                <a:lnTo>
                  <a:pt x="10353" y="11200"/>
                </a:lnTo>
                <a:cubicBezTo>
                  <a:pt x="10501" y="11246"/>
                  <a:pt x="10651" y="11269"/>
                  <a:pt x="10800" y="11269"/>
                </a:cubicBezTo>
                <a:cubicBezTo>
                  <a:pt x="10949" y="11269"/>
                  <a:pt x="11098" y="11246"/>
                  <a:pt x="11255" y="11198"/>
                </a:cubicBezTo>
                <a:lnTo>
                  <a:pt x="16874" y="9394"/>
                </a:lnTo>
                <a:cubicBezTo>
                  <a:pt x="16874" y="9394"/>
                  <a:pt x="16874" y="16904"/>
                  <a:pt x="16874" y="16904"/>
                </a:cubicBezTo>
                <a:close/>
                <a:moveTo>
                  <a:pt x="21600" y="5634"/>
                </a:moveTo>
                <a:cubicBezTo>
                  <a:pt x="21600" y="4314"/>
                  <a:pt x="20954" y="3185"/>
                  <a:pt x="20030" y="2888"/>
                </a:cubicBezTo>
                <a:lnTo>
                  <a:pt x="11246" y="68"/>
                </a:lnTo>
                <a:cubicBezTo>
                  <a:pt x="11098" y="22"/>
                  <a:pt x="10949" y="0"/>
                  <a:pt x="10800" y="0"/>
                </a:cubicBezTo>
                <a:cubicBezTo>
                  <a:pt x="10651" y="0"/>
                  <a:pt x="10501" y="22"/>
                  <a:pt x="10344" y="71"/>
                </a:cubicBezTo>
                <a:lnTo>
                  <a:pt x="1570" y="2888"/>
                </a:lnTo>
                <a:cubicBezTo>
                  <a:pt x="645" y="3185"/>
                  <a:pt x="0" y="4314"/>
                  <a:pt x="0" y="5634"/>
                </a:cubicBezTo>
                <a:cubicBezTo>
                  <a:pt x="0" y="6955"/>
                  <a:pt x="645" y="8084"/>
                  <a:pt x="1569" y="8380"/>
                </a:cubicBezTo>
                <a:lnTo>
                  <a:pt x="3374" y="8960"/>
                </a:lnTo>
                <a:lnTo>
                  <a:pt x="3374" y="16904"/>
                </a:lnTo>
                <a:cubicBezTo>
                  <a:pt x="3374" y="19397"/>
                  <a:pt x="5425" y="21600"/>
                  <a:pt x="10800" y="21600"/>
                </a:cubicBezTo>
                <a:cubicBezTo>
                  <a:pt x="16174" y="21600"/>
                  <a:pt x="18224" y="19397"/>
                  <a:pt x="18224" y="16904"/>
                </a:cubicBezTo>
                <a:lnTo>
                  <a:pt x="18224" y="8960"/>
                </a:lnTo>
                <a:lnTo>
                  <a:pt x="20030" y="8380"/>
                </a:lnTo>
                <a:cubicBezTo>
                  <a:pt x="20954" y="8084"/>
                  <a:pt x="21600" y="6955"/>
                  <a:pt x="21600" y="5634"/>
                </a:cubicBezTo>
              </a:path>
            </a:pathLst>
          </a:custGeom>
          <a:solidFill>
            <a:srgbClr val="59C3EB"/>
          </a:solidFill>
          <a:ln>
            <a:noFill/>
          </a:ln>
          <a:effectLst/>
        </p:spPr>
        <p:txBody>
          <a:bodyPr lIns="50800" tIns="50800" rIns="50800" bIns="50800" anchor="ctr"/>
          <a:lstStyle/>
          <a:p>
            <a:pPr defTabSz="608965" eaLnBrk="1" fontAlgn="auto" hangingPunct="1">
              <a:spcBef>
                <a:spcPts val="0"/>
              </a:spcBef>
              <a:spcAft>
                <a:spcPts val="0"/>
              </a:spcAft>
              <a:defRPr/>
            </a:pPr>
            <a:endParaRPr lang="en-US" sz="4000">
              <a:solidFill>
                <a:srgbClr val="FFFFFF"/>
              </a:solidFill>
              <a:effectLst>
                <a:outerShdw blurRad="38100" dist="38100" dir="2700000" algn="tl">
                  <a:srgbClr val="000000"/>
                </a:outerShdw>
              </a:effectLst>
              <a:cs typeface="+mn-ea"/>
              <a:sym typeface="+mn-lt"/>
            </a:endParaRPr>
          </a:p>
        </p:txBody>
      </p:sp>
      <p:sp>
        <p:nvSpPr>
          <p:cNvPr id="27" name="TextBox 26"/>
          <p:cNvSpPr txBox="1"/>
          <p:nvPr/>
        </p:nvSpPr>
        <p:spPr>
          <a:xfrm>
            <a:off x="1238216" y="6000768"/>
            <a:ext cx="4143404" cy="646331"/>
          </a:xfrm>
          <a:prstGeom prst="rect">
            <a:avLst/>
          </a:prstGeom>
          <a:noFill/>
        </p:spPr>
        <p:txBody>
          <a:bodyPr wrap="square" rtlCol="0">
            <a:spAutoFit/>
          </a:bodyPr>
          <a:lstStyle/>
          <a:p>
            <a:pPr algn="just"/>
            <a:r>
              <a:rPr lang="en-IN" dirty="0">
                <a:solidFill>
                  <a:srgbClr val="58595B"/>
                </a:solidFill>
                <a:latin typeface="Book Antiqua" pitchFamily="18" charset="0"/>
              </a:rPr>
              <a:t>Vertex with Maximum Closeness centrality: </a:t>
            </a:r>
            <a:r>
              <a:rPr lang="en-IN" b="1" dirty="0">
                <a:solidFill>
                  <a:srgbClr val="58595B"/>
                </a:solidFill>
                <a:latin typeface="Book Antiqua" pitchFamily="18" charset="0"/>
              </a:rPr>
              <a:t>Coronary Artery Disease</a:t>
            </a:r>
          </a:p>
        </p:txBody>
      </p:sp>
      <p:sp>
        <p:nvSpPr>
          <p:cNvPr id="30" name="Oval 29">
            <a:extLst>
              <a:ext uri="{FF2B5EF4-FFF2-40B4-BE49-F238E27FC236}">
                <a16:creationId xmlns:a16="http://schemas.microsoft.com/office/drawing/2014/main" xmlns="" id="{1E88206B-1B2A-45A9-9A46-E11EF4D29765}"/>
              </a:ext>
            </a:extLst>
          </p:cNvPr>
          <p:cNvSpPr/>
          <p:nvPr/>
        </p:nvSpPr>
        <p:spPr>
          <a:xfrm>
            <a:off x="6467561" y="3473983"/>
            <a:ext cx="697039" cy="858118"/>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Oval 30">
            <a:extLst>
              <a:ext uri="{FF2B5EF4-FFF2-40B4-BE49-F238E27FC236}">
                <a16:creationId xmlns:a16="http://schemas.microsoft.com/office/drawing/2014/main" xmlns="" id="{454E131D-4B67-47AC-ACD6-4BD75A268D29}"/>
              </a:ext>
            </a:extLst>
          </p:cNvPr>
          <p:cNvSpPr/>
          <p:nvPr/>
        </p:nvSpPr>
        <p:spPr>
          <a:xfrm>
            <a:off x="11375625" y="3626383"/>
            <a:ext cx="697039" cy="858118"/>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xmlns="" val="2324093469"/>
      </p:ext>
    </p:extLst>
  </p:cSld>
  <p:clrMapOvr>
    <a:masterClrMapping/>
  </p:clrMapOvr>
  <mc:AlternateContent xmlns:mc="http://schemas.openxmlformats.org/markup-compatibility/2006">
    <mc:Choice xmlns:p14="http://schemas.microsoft.com/office/powerpoint/2010/main" xmlns=""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0"/>
                                        </p:tgtEl>
                                        <p:attrNameLst>
                                          <p:attrName>style.visibility</p:attrName>
                                        </p:attrNameLst>
                                      </p:cBhvr>
                                      <p:to>
                                        <p:strVal val="visible"/>
                                      </p:to>
                                    </p:set>
                                    <p:anim calcmode="lin" valueType="num">
                                      <p:cBhvr additive="base">
                                        <p:cTn id="13" dur="500" fill="hold"/>
                                        <p:tgtEl>
                                          <p:spTgt spid="30"/>
                                        </p:tgtEl>
                                        <p:attrNameLst>
                                          <p:attrName>ppt_x</p:attrName>
                                        </p:attrNameLst>
                                      </p:cBhvr>
                                      <p:tavLst>
                                        <p:tav tm="0">
                                          <p:val>
                                            <p:strVal val="#ppt_x"/>
                                          </p:val>
                                        </p:tav>
                                        <p:tav tm="100000">
                                          <p:val>
                                            <p:strVal val="#ppt_x"/>
                                          </p:val>
                                        </p:tav>
                                      </p:tavLst>
                                    </p:anim>
                                    <p:anim calcmode="lin" valueType="num">
                                      <p:cBhvr additive="base">
                                        <p:cTn id="14" dur="500" fill="hold"/>
                                        <p:tgtEl>
                                          <p:spTgt spid="30"/>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31"/>
                                        </p:tgtEl>
                                        <p:attrNameLst>
                                          <p:attrName>style.visibility</p:attrName>
                                        </p:attrNameLst>
                                      </p:cBhvr>
                                      <p:to>
                                        <p:strVal val="visible"/>
                                      </p:to>
                                    </p:set>
                                    <p:anim calcmode="lin" valueType="num">
                                      <p:cBhvr additive="base">
                                        <p:cTn id="17" dur="500" fill="hold"/>
                                        <p:tgtEl>
                                          <p:spTgt spid="31"/>
                                        </p:tgtEl>
                                        <p:attrNameLst>
                                          <p:attrName>ppt_x</p:attrName>
                                        </p:attrNameLst>
                                      </p:cBhvr>
                                      <p:tavLst>
                                        <p:tav tm="0">
                                          <p:val>
                                            <p:strVal val="#ppt_x"/>
                                          </p:val>
                                        </p:tav>
                                        <p:tav tm="100000">
                                          <p:val>
                                            <p:strVal val="#ppt_x"/>
                                          </p:val>
                                        </p:tav>
                                      </p:tavLst>
                                    </p:anim>
                                    <p:anim calcmode="lin" valueType="num">
                                      <p:cBhvr additive="base">
                                        <p:cTn id="18"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anim calcmode="lin" valueType="num">
                                      <p:cBhvr additive="base">
                                        <p:cTn id="23" dur="500" fill="hold"/>
                                        <p:tgtEl>
                                          <p:spTgt spid="12"/>
                                        </p:tgtEl>
                                        <p:attrNameLst>
                                          <p:attrName>ppt_x</p:attrName>
                                        </p:attrNameLst>
                                      </p:cBhvr>
                                      <p:tavLst>
                                        <p:tav tm="0">
                                          <p:val>
                                            <p:strVal val="#ppt_x"/>
                                          </p:val>
                                        </p:tav>
                                        <p:tav tm="100000">
                                          <p:val>
                                            <p:strVal val="#ppt_x"/>
                                          </p:val>
                                        </p:tav>
                                      </p:tavLst>
                                    </p:anim>
                                    <p:anim calcmode="lin" valueType="num">
                                      <p:cBhvr additive="base">
                                        <p:cTn id="2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15"/>
                                        </p:tgtEl>
                                        <p:attrNameLst>
                                          <p:attrName>style.visibility</p:attrName>
                                        </p:attrNameLst>
                                      </p:cBhvr>
                                      <p:to>
                                        <p:strVal val="visible"/>
                                      </p:to>
                                    </p:set>
                                    <p:anim calcmode="lin" valueType="num">
                                      <p:cBhvr additive="base">
                                        <p:cTn id="29" dur="500" fill="hold"/>
                                        <p:tgtEl>
                                          <p:spTgt spid="15"/>
                                        </p:tgtEl>
                                        <p:attrNameLst>
                                          <p:attrName>ppt_x</p:attrName>
                                        </p:attrNameLst>
                                      </p:cBhvr>
                                      <p:tavLst>
                                        <p:tav tm="0">
                                          <p:val>
                                            <p:strVal val="#ppt_x"/>
                                          </p:val>
                                        </p:tav>
                                        <p:tav tm="100000">
                                          <p:val>
                                            <p:strVal val="#ppt_x"/>
                                          </p:val>
                                        </p:tav>
                                      </p:tavLst>
                                    </p:anim>
                                    <p:anim calcmode="lin" valueType="num">
                                      <p:cBhvr additive="base">
                                        <p:cTn id="30"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18"/>
                                        </p:tgtEl>
                                        <p:attrNameLst>
                                          <p:attrName>style.visibility</p:attrName>
                                        </p:attrNameLst>
                                      </p:cBhvr>
                                      <p:to>
                                        <p:strVal val="visible"/>
                                      </p:to>
                                    </p:set>
                                    <p:anim calcmode="lin" valueType="num">
                                      <p:cBhvr additive="base">
                                        <p:cTn id="35" dur="500" fill="hold"/>
                                        <p:tgtEl>
                                          <p:spTgt spid="18"/>
                                        </p:tgtEl>
                                        <p:attrNameLst>
                                          <p:attrName>ppt_x</p:attrName>
                                        </p:attrNameLst>
                                      </p:cBhvr>
                                      <p:tavLst>
                                        <p:tav tm="0">
                                          <p:val>
                                            <p:strVal val="#ppt_x"/>
                                          </p:val>
                                        </p:tav>
                                        <p:tav tm="100000">
                                          <p:val>
                                            <p:strVal val="#ppt_x"/>
                                          </p:val>
                                        </p:tav>
                                      </p:tavLst>
                                    </p:anim>
                                    <p:anim calcmode="lin" valueType="num">
                                      <p:cBhvr additive="base">
                                        <p:cTn id="36"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21"/>
                                        </p:tgtEl>
                                        <p:attrNameLst>
                                          <p:attrName>style.visibility</p:attrName>
                                        </p:attrNameLst>
                                      </p:cBhvr>
                                      <p:to>
                                        <p:strVal val="visible"/>
                                      </p:to>
                                    </p:set>
                                    <p:anim calcmode="lin" valueType="num">
                                      <p:cBhvr additive="base">
                                        <p:cTn id="41" dur="500" fill="hold"/>
                                        <p:tgtEl>
                                          <p:spTgt spid="21"/>
                                        </p:tgtEl>
                                        <p:attrNameLst>
                                          <p:attrName>ppt_x</p:attrName>
                                        </p:attrNameLst>
                                      </p:cBhvr>
                                      <p:tavLst>
                                        <p:tav tm="0">
                                          <p:val>
                                            <p:strVal val="#ppt_x"/>
                                          </p:val>
                                        </p:tav>
                                        <p:tav tm="100000">
                                          <p:val>
                                            <p:strVal val="#ppt_x"/>
                                          </p:val>
                                        </p:tav>
                                      </p:tavLst>
                                    </p:anim>
                                    <p:anim calcmode="lin" valueType="num">
                                      <p:cBhvr additive="base">
                                        <p:cTn id="42"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25"/>
                                        </p:tgtEl>
                                        <p:attrNameLst>
                                          <p:attrName>style.visibility</p:attrName>
                                        </p:attrNameLst>
                                      </p:cBhvr>
                                      <p:to>
                                        <p:strVal val="visible"/>
                                      </p:to>
                                    </p:set>
                                    <p:anim calcmode="lin" valueType="num">
                                      <p:cBhvr additive="base">
                                        <p:cTn id="47" dur="500" fill="hold"/>
                                        <p:tgtEl>
                                          <p:spTgt spid="25"/>
                                        </p:tgtEl>
                                        <p:attrNameLst>
                                          <p:attrName>ppt_x</p:attrName>
                                        </p:attrNameLst>
                                      </p:cBhvr>
                                      <p:tavLst>
                                        <p:tav tm="0">
                                          <p:val>
                                            <p:strVal val="#ppt_x"/>
                                          </p:val>
                                        </p:tav>
                                        <p:tav tm="100000">
                                          <p:val>
                                            <p:strVal val="#ppt_x"/>
                                          </p:val>
                                        </p:tav>
                                      </p:tavLst>
                                    </p:anim>
                                    <p:anim calcmode="lin" valueType="num">
                                      <p:cBhvr additive="base">
                                        <p:cTn id="48" dur="500" fill="hold"/>
                                        <p:tgtEl>
                                          <p:spTgt spid="25"/>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27"/>
                                        </p:tgtEl>
                                        <p:attrNameLst>
                                          <p:attrName>style.visibility</p:attrName>
                                        </p:attrNameLst>
                                      </p:cBhvr>
                                      <p:to>
                                        <p:strVal val="visible"/>
                                      </p:to>
                                    </p:set>
                                    <p:anim calcmode="lin" valueType="num">
                                      <p:cBhvr additive="base">
                                        <p:cTn id="51" dur="500" fill="hold"/>
                                        <p:tgtEl>
                                          <p:spTgt spid="27"/>
                                        </p:tgtEl>
                                        <p:attrNameLst>
                                          <p:attrName>ppt_x</p:attrName>
                                        </p:attrNameLst>
                                      </p:cBhvr>
                                      <p:tavLst>
                                        <p:tav tm="0">
                                          <p:val>
                                            <p:strVal val="#ppt_x"/>
                                          </p:val>
                                        </p:tav>
                                        <p:tav tm="100000">
                                          <p:val>
                                            <p:strVal val="#ppt_x"/>
                                          </p:val>
                                        </p:tav>
                                      </p:tavLst>
                                    </p:anim>
                                    <p:anim calcmode="lin" valueType="num">
                                      <p:cBhvr additive="base">
                                        <p:cTn id="52"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15" grpId="0"/>
      <p:bldP spid="18" grpId="0"/>
      <p:bldP spid="21" grpId="0"/>
      <p:bldP spid="25" grpId="0"/>
      <p:bldP spid="27" grpId="0"/>
      <p:bldP spid="30" grpId="0" animBg="1"/>
      <p:bldP spid="31"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xmlns="" id="{1B9A5064-94CA-44A7-9894-16D284C86B6F}"/>
              </a:ext>
            </a:extLst>
          </p:cNvPr>
          <p:cNvPicPr>
            <a:picLocks noChangeAspect="1"/>
          </p:cNvPicPr>
          <p:nvPr/>
        </p:nvPicPr>
        <p:blipFill>
          <a:blip r:embed="rId2">
            <a:lum contrast="-10000"/>
            <a:extLst>
              <a:ext uri="{28A0092B-C50C-407E-A947-70E740481C1C}">
                <a14:useLocalDpi xmlns:a14="http://schemas.microsoft.com/office/drawing/2010/main" xmlns="" val="0"/>
              </a:ext>
            </a:extLst>
          </a:blip>
          <a:stretch>
            <a:fillRect/>
          </a:stretch>
        </p:blipFill>
        <p:spPr>
          <a:xfrm>
            <a:off x="185926" y="1385070"/>
            <a:ext cx="5550034" cy="3687004"/>
          </a:xfrm>
          <a:prstGeom prst="rect">
            <a:avLst/>
          </a:prstGeom>
        </p:spPr>
      </p:pic>
      <p:grpSp>
        <p:nvGrpSpPr>
          <p:cNvPr id="2" name="组合 1"/>
          <p:cNvGrpSpPr/>
          <p:nvPr/>
        </p:nvGrpSpPr>
        <p:grpSpPr>
          <a:xfrm>
            <a:off x="-2" y="0"/>
            <a:ext cx="1581151" cy="1306653"/>
            <a:chOff x="-2" y="5562600"/>
            <a:chExt cx="1581151" cy="1306653"/>
          </a:xfrm>
        </p:grpSpPr>
        <p:sp>
          <p:nvSpPr>
            <p:cNvPr id="3" name="直角三角形 8"/>
            <p:cNvSpPr/>
            <p:nvPr/>
          </p:nvSpPr>
          <p:spPr>
            <a:xfrm flipV="1">
              <a:off x="-2" y="5562600"/>
              <a:ext cx="1581151" cy="1306653"/>
            </a:xfrm>
            <a:custGeom>
              <a:avLst/>
              <a:gdLst>
                <a:gd name="connsiteX0" fmla="*/ 0 w 1596000"/>
                <a:gd name="connsiteY0" fmla="*/ 740842 h 740842"/>
                <a:gd name="connsiteX1" fmla="*/ 0 w 1596000"/>
                <a:gd name="connsiteY1" fmla="*/ 0 h 740842"/>
                <a:gd name="connsiteX2" fmla="*/ 1596000 w 1596000"/>
                <a:gd name="connsiteY2" fmla="*/ 740842 h 740842"/>
                <a:gd name="connsiteX3" fmla="*/ 0 w 1596000"/>
                <a:gd name="connsiteY3" fmla="*/ 740842 h 740842"/>
                <a:gd name="connsiteX0" fmla="*/ 0 w 1519800"/>
                <a:gd name="connsiteY0" fmla="*/ 740842 h 1293292"/>
                <a:gd name="connsiteX1" fmla="*/ 0 w 1519800"/>
                <a:gd name="connsiteY1" fmla="*/ 0 h 1293292"/>
                <a:gd name="connsiteX2" fmla="*/ 1519800 w 1519800"/>
                <a:gd name="connsiteY2" fmla="*/ 1293292 h 1293292"/>
                <a:gd name="connsiteX3" fmla="*/ 0 w 1519800"/>
                <a:gd name="connsiteY3" fmla="*/ 740842 h 1293292"/>
              </a:gdLst>
              <a:ahLst/>
              <a:cxnLst>
                <a:cxn ang="0">
                  <a:pos x="connsiteX0" y="connsiteY0"/>
                </a:cxn>
                <a:cxn ang="0">
                  <a:pos x="connsiteX1" y="connsiteY1"/>
                </a:cxn>
                <a:cxn ang="0">
                  <a:pos x="connsiteX2" y="connsiteY2"/>
                </a:cxn>
                <a:cxn ang="0">
                  <a:pos x="connsiteX3" y="connsiteY3"/>
                </a:cxn>
              </a:cxnLst>
              <a:rect l="l" t="t" r="r" b="b"/>
              <a:pathLst>
                <a:path w="1519800" h="1293292">
                  <a:moveTo>
                    <a:pt x="0" y="740842"/>
                  </a:moveTo>
                  <a:lnTo>
                    <a:pt x="0" y="0"/>
                  </a:lnTo>
                  <a:lnTo>
                    <a:pt x="1519800" y="1293292"/>
                  </a:lnTo>
                  <a:lnTo>
                    <a:pt x="0" y="740842"/>
                  </a:lnTo>
                  <a:close/>
                </a:path>
              </a:pathLst>
            </a:custGeom>
            <a:solidFill>
              <a:srgbClr val="59C3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 name="直角三角形 8"/>
            <p:cNvSpPr/>
            <p:nvPr/>
          </p:nvSpPr>
          <p:spPr>
            <a:xfrm rot="5400000" flipH="1" flipV="1">
              <a:off x="148633" y="5428776"/>
              <a:ext cx="1293293" cy="1565153"/>
            </a:xfrm>
            <a:custGeom>
              <a:avLst/>
              <a:gdLst>
                <a:gd name="connsiteX0" fmla="*/ 0 w 1596000"/>
                <a:gd name="connsiteY0" fmla="*/ 740842 h 740842"/>
                <a:gd name="connsiteX1" fmla="*/ 0 w 1596000"/>
                <a:gd name="connsiteY1" fmla="*/ 0 h 740842"/>
                <a:gd name="connsiteX2" fmla="*/ 1596000 w 1596000"/>
                <a:gd name="connsiteY2" fmla="*/ 740842 h 740842"/>
                <a:gd name="connsiteX3" fmla="*/ 0 w 1596000"/>
                <a:gd name="connsiteY3" fmla="*/ 740842 h 740842"/>
                <a:gd name="connsiteX0" fmla="*/ 0 w 1519800"/>
                <a:gd name="connsiteY0" fmla="*/ 740842 h 1293292"/>
                <a:gd name="connsiteX1" fmla="*/ 0 w 1519800"/>
                <a:gd name="connsiteY1" fmla="*/ 0 h 1293292"/>
                <a:gd name="connsiteX2" fmla="*/ 1519800 w 1519800"/>
                <a:gd name="connsiteY2" fmla="*/ 1293292 h 1293292"/>
                <a:gd name="connsiteX3" fmla="*/ 0 w 1519800"/>
                <a:gd name="connsiteY3" fmla="*/ 740842 h 1293292"/>
              </a:gdLst>
              <a:ahLst/>
              <a:cxnLst>
                <a:cxn ang="0">
                  <a:pos x="connsiteX0" y="connsiteY0"/>
                </a:cxn>
                <a:cxn ang="0">
                  <a:pos x="connsiteX1" y="connsiteY1"/>
                </a:cxn>
                <a:cxn ang="0">
                  <a:pos x="connsiteX2" y="connsiteY2"/>
                </a:cxn>
                <a:cxn ang="0">
                  <a:pos x="connsiteX3" y="connsiteY3"/>
                </a:cxn>
              </a:cxnLst>
              <a:rect l="l" t="t" r="r" b="b"/>
              <a:pathLst>
                <a:path w="1519800" h="1293292">
                  <a:moveTo>
                    <a:pt x="0" y="740842"/>
                  </a:moveTo>
                  <a:lnTo>
                    <a:pt x="0" y="0"/>
                  </a:lnTo>
                  <a:lnTo>
                    <a:pt x="1519800" y="1293292"/>
                  </a:lnTo>
                  <a:lnTo>
                    <a:pt x="0" y="740842"/>
                  </a:lnTo>
                  <a:close/>
                </a:path>
              </a:pathLst>
            </a:custGeom>
            <a:solidFill>
              <a:schemeClr val="bg1"/>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5" name="矩形 4"/>
          <p:cNvSpPr/>
          <p:nvPr/>
        </p:nvSpPr>
        <p:spPr>
          <a:xfrm>
            <a:off x="1667706" y="294809"/>
            <a:ext cx="4356856" cy="707886"/>
          </a:xfrm>
          <a:prstGeom prst="rect">
            <a:avLst/>
          </a:prstGeom>
        </p:spPr>
        <p:txBody>
          <a:bodyPr wrap="square">
            <a:spAutoFit/>
          </a:bodyPr>
          <a:lstStyle/>
          <a:p>
            <a:r>
              <a:rPr lang="en-US" altLang="zh-CN" sz="4000" dirty="0">
                <a:solidFill>
                  <a:srgbClr val="58595B"/>
                </a:solidFill>
                <a:latin typeface="Agency FB" panose="020B0503020202020204" pitchFamily="34" charset="0"/>
              </a:rPr>
              <a:t>Basic Concepts of Graph</a:t>
            </a:r>
            <a:endParaRPr lang="zh-CN" altLang="en-US" sz="4000" dirty="0">
              <a:solidFill>
                <a:srgbClr val="58595B"/>
              </a:solidFill>
              <a:latin typeface="Agency FB" panose="020B0503020202020204" pitchFamily="34" charset="0"/>
            </a:endParaRPr>
          </a:p>
        </p:txBody>
      </p:sp>
      <p:sp>
        <p:nvSpPr>
          <p:cNvPr id="7" name="内容占位符 2">
            <a:extLst>
              <a:ext uri="{FF2B5EF4-FFF2-40B4-BE49-F238E27FC236}">
                <a16:creationId xmlns:a16="http://schemas.microsoft.com/office/drawing/2014/main" xmlns="" id="{4EE11763-18ED-48CC-B42C-0A350BA59D86}"/>
              </a:ext>
            </a:extLst>
          </p:cNvPr>
          <p:cNvSpPr txBox="1">
            <a:spLocks/>
          </p:cNvSpPr>
          <p:nvPr/>
        </p:nvSpPr>
        <p:spPr>
          <a:xfrm>
            <a:off x="380960" y="5214950"/>
            <a:ext cx="5357850" cy="1143008"/>
          </a:xfrm>
          <a:prstGeom prst="rect">
            <a:avLst/>
          </a:prstGeom>
        </p:spPr>
        <p:txBody>
          <a:bodyPr vert="horz" lIns="91440" tIns="45720" rIns="91440" bIns="45720" rtlCol="0">
            <a:noAutofit/>
          </a:bodyPr>
          <a:lstStyle/>
          <a:p>
            <a:pPr algn="just">
              <a:lnSpc>
                <a:spcPts val="2700"/>
              </a:lnSpc>
              <a:defRPr/>
            </a:pPr>
            <a:r>
              <a:rPr lang="en-IN" sz="2000" b="1" dirty="0">
                <a:solidFill>
                  <a:srgbClr val="58595B"/>
                </a:solidFill>
                <a:latin typeface="Book Antiqua" pitchFamily="18" charset="0"/>
              </a:rPr>
              <a:t>Degree</a:t>
            </a:r>
            <a:r>
              <a:rPr lang="en-IN" dirty="0">
                <a:solidFill>
                  <a:srgbClr val="58595B"/>
                </a:solidFill>
                <a:latin typeface="Book Antiqua" pitchFamily="18" charset="0"/>
              </a:rPr>
              <a:t>: The degree </a:t>
            </a:r>
            <a:r>
              <a:rPr lang="en-IN" dirty="0" err="1">
                <a:solidFill>
                  <a:srgbClr val="58595B"/>
                </a:solidFill>
                <a:latin typeface="Book Antiqua" pitchFamily="18" charset="0"/>
              </a:rPr>
              <a:t>dv</a:t>
            </a:r>
            <a:r>
              <a:rPr lang="en-IN" dirty="0">
                <a:solidFill>
                  <a:srgbClr val="58595B"/>
                </a:solidFill>
                <a:latin typeface="Book Antiqua" pitchFamily="18" charset="0"/>
              </a:rPr>
              <a:t> of a vertex v, in a network graph G = (V,E), counts the number of edges in E incident upon v.</a:t>
            </a:r>
          </a:p>
        </p:txBody>
      </p:sp>
      <p:sp>
        <p:nvSpPr>
          <p:cNvPr id="9" name="内容占位符 2">
            <a:extLst>
              <a:ext uri="{FF2B5EF4-FFF2-40B4-BE49-F238E27FC236}">
                <a16:creationId xmlns:a16="http://schemas.microsoft.com/office/drawing/2014/main" xmlns="" id="{4EE11763-18ED-48CC-B42C-0A350BA59D86}"/>
              </a:ext>
            </a:extLst>
          </p:cNvPr>
          <p:cNvSpPr txBox="1">
            <a:spLocks/>
          </p:cNvSpPr>
          <p:nvPr/>
        </p:nvSpPr>
        <p:spPr>
          <a:xfrm>
            <a:off x="6238876" y="857232"/>
            <a:ext cx="5357850" cy="1857364"/>
          </a:xfrm>
          <a:prstGeom prst="rect">
            <a:avLst/>
          </a:prstGeom>
        </p:spPr>
        <p:txBody>
          <a:bodyPr vert="horz" lIns="91440" tIns="45720" rIns="91440" bIns="45720" rtlCol="0">
            <a:noAutofit/>
          </a:bodyPr>
          <a:lstStyle/>
          <a:p>
            <a:pPr algn="just">
              <a:lnSpc>
                <a:spcPts val="2700"/>
              </a:lnSpc>
            </a:pPr>
            <a:r>
              <a:rPr lang="en-IN" sz="2000" b="1" dirty="0">
                <a:solidFill>
                  <a:srgbClr val="58595B"/>
                </a:solidFill>
                <a:latin typeface="Book Antiqua" pitchFamily="18" charset="0"/>
              </a:rPr>
              <a:t>Degree Distribution</a:t>
            </a:r>
            <a:r>
              <a:rPr lang="en-IN" dirty="0">
                <a:solidFill>
                  <a:srgbClr val="58595B"/>
                </a:solidFill>
                <a:latin typeface="Book Antiqua" pitchFamily="18" charset="0"/>
              </a:rPr>
              <a:t>: Given a network graph G, we define </a:t>
            </a:r>
            <a:r>
              <a:rPr lang="en-IN" dirty="0" err="1">
                <a:solidFill>
                  <a:srgbClr val="58595B"/>
                </a:solidFill>
                <a:latin typeface="Book Antiqua" pitchFamily="18" charset="0"/>
              </a:rPr>
              <a:t>f</a:t>
            </a:r>
            <a:r>
              <a:rPr lang="en-IN" baseline="-25000" dirty="0" err="1">
                <a:solidFill>
                  <a:srgbClr val="58595B"/>
                </a:solidFill>
                <a:latin typeface="Book Antiqua" pitchFamily="18" charset="0"/>
              </a:rPr>
              <a:t>d</a:t>
            </a:r>
            <a:r>
              <a:rPr lang="en-IN" dirty="0">
                <a:solidFill>
                  <a:srgbClr val="58595B"/>
                </a:solidFill>
                <a:latin typeface="Book Antiqua" pitchFamily="18" charset="0"/>
              </a:rPr>
              <a:t> to be the fraction of vertices v ∈ V with degree </a:t>
            </a:r>
            <a:r>
              <a:rPr lang="en-IN" dirty="0" err="1">
                <a:solidFill>
                  <a:srgbClr val="58595B"/>
                </a:solidFill>
                <a:latin typeface="Book Antiqua" pitchFamily="18" charset="0"/>
              </a:rPr>
              <a:t>dv</a:t>
            </a:r>
            <a:r>
              <a:rPr lang="en-IN" dirty="0">
                <a:solidFill>
                  <a:srgbClr val="58595B"/>
                </a:solidFill>
                <a:latin typeface="Book Antiqua" pitchFamily="18" charset="0"/>
              </a:rPr>
              <a:t> = d. The collection { </a:t>
            </a:r>
            <a:r>
              <a:rPr lang="en-IN" dirty="0" err="1">
                <a:solidFill>
                  <a:srgbClr val="58595B"/>
                </a:solidFill>
                <a:latin typeface="Book Antiqua" pitchFamily="18" charset="0"/>
              </a:rPr>
              <a:t>fd</a:t>
            </a:r>
            <a:r>
              <a:rPr lang="en-IN" dirty="0">
                <a:solidFill>
                  <a:srgbClr val="58595B"/>
                </a:solidFill>
                <a:latin typeface="Book Antiqua" pitchFamily="18" charset="0"/>
              </a:rPr>
              <a:t>}d≥0 is called the degree distribution of G, and is simply a rescaling of the set of degree frequencies</a:t>
            </a:r>
          </a:p>
        </p:txBody>
      </p:sp>
      <p:pic>
        <p:nvPicPr>
          <p:cNvPr id="11" name="Picture 10">
            <a:extLst>
              <a:ext uri="{FF2B5EF4-FFF2-40B4-BE49-F238E27FC236}">
                <a16:creationId xmlns:a16="http://schemas.microsoft.com/office/drawing/2014/main" xmlns="" id="{1BA711B6-1C92-46E6-A265-83193A64EAFA}"/>
              </a:ext>
            </a:extLst>
          </p:cNvPr>
          <p:cNvPicPr>
            <a:picLocks noChangeAspect="1"/>
          </p:cNvPicPr>
          <p:nvPr/>
        </p:nvPicPr>
        <p:blipFill>
          <a:blip r:embed="rId3">
            <a:lum contrast="-10000"/>
            <a:extLst>
              <a:ext uri="{28A0092B-C50C-407E-A947-70E740481C1C}">
                <a14:useLocalDpi xmlns:a14="http://schemas.microsoft.com/office/drawing/2010/main" xmlns="" val="0"/>
              </a:ext>
            </a:extLst>
          </a:blip>
          <a:stretch>
            <a:fillRect/>
          </a:stretch>
        </p:blipFill>
        <p:spPr>
          <a:xfrm>
            <a:off x="6168008" y="2786059"/>
            <a:ext cx="5869976" cy="3571900"/>
          </a:xfrm>
          <a:prstGeom prst="rect">
            <a:avLst/>
          </a:prstGeom>
        </p:spPr>
      </p:pic>
    </p:spTree>
    <p:extLst>
      <p:ext uri="{BB962C8B-B14F-4D97-AF65-F5344CB8AC3E}">
        <p14:creationId xmlns:p14="http://schemas.microsoft.com/office/powerpoint/2010/main" xmlns="" val="2513376725"/>
      </p:ext>
    </p:extLst>
  </p:cSld>
  <p:clrMapOvr>
    <a:masterClrMapping/>
  </p:clrMapOvr>
  <mc:AlternateContent xmlns:mc="http://schemas.openxmlformats.org/markup-compatibility/2006">
    <mc:Choice xmlns:p14="http://schemas.microsoft.com/office/powerpoint/2010/main" xmlns=""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xmlns="" id="{5F53AAC5-D6E4-4122-81AA-A0AD131C5BBA}"/>
              </a:ext>
            </a:extLst>
          </p:cNvPr>
          <p:cNvPicPr>
            <a:picLocks noChangeAspect="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xmlns="" val="0"/>
              </a:ext>
            </a:extLst>
          </a:blip>
          <a:srcRect l="12702" t="7223" r="12895" b="9899"/>
          <a:stretch/>
        </p:blipFill>
        <p:spPr>
          <a:xfrm>
            <a:off x="322328" y="1283826"/>
            <a:ext cx="5626976" cy="4665454"/>
          </a:xfrm>
          <a:prstGeom prst="rect">
            <a:avLst/>
          </a:prstGeom>
        </p:spPr>
      </p:pic>
      <p:grpSp>
        <p:nvGrpSpPr>
          <p:cNvPr id="2" name="组合 1"/>
          <p:cNvGrpSpPr/>
          <p:nvPr/>
        </p:nvGrpSpPr>
        <p:grpSpPr>
          <a:xfrm>
            <a:off x="-2" y="0"/>
            <a:ext cx="1581151" cy="1306653"/>
            <a:chOff x="-2" y="5562600"/>
            <a:chExt cx="1581151" cy="1306653"/>
          </a:xfrm>
        </p:grpSpPr>
        <p:sp>
          <p:nvSpPr>
            <p:cNvPr id="3" name="直角三角形 8"/>
            <p:cNvSpPr/>
            <p:nvPr/>
          </p:nvSpPr>
          <p:spPr>
            <a:xfrm flipV="1">
              <a:off x="-2" y="5562600"/>
              <a:ext cx="1581151" cy="1306653"/>
            </a:xfrm>
            <a:custGeom>
              <a:avLst/>
              <a:gdLst>
                <a:gd name="connsiteX0" fmla="*/ 0 w 1596000"/>
                <a:gd name="connsiteY0" fmla="*/ 740842 h 740842"/>
                <a:gd name="connsiteX1" fmla="*/ 0 w 1596000"/>
                <a:gd name="connsiteY1" fmla="*/ 0 h 740842"/>
                <a:gd name="connsiteX2" fmla="*/ 1596000 w 1596000"/>
                <a:gd name="connsiteY2" fmla="*/ 740842 h 740842"/>
                <a:gd name="connsiteX3" fmla="*/ 0 w 1596000"/>
                <a:gd name="connsiteY3" fmla="*/ 740842 h 740842"/>
                <a:gd name="connsiteX0" fmla="*/ 0 w 1519800"/>
                <a:gd name="connsiteY0" fmla="*/ 740842 h 1293292"/>
                <a:gd name="connsiteX1" fmla="*/ 0 w 1519800"/>
                <a:gd name="connsiteY1" fmla="*/ 0 h 1293292"/>
                <a:gd name="connsiteX2" fmla="*/ 1519800 w 1519800"/>
                <a:gd name="connsiteY2" fmla="*/ 1293292 h 1293292"/>
                <a:gd name="connsiteX3" fmla="*/ 0 w 1519800"/>
                <a:gd name="connsiteY3" fmla="*/ 740842 h 1293292"/>
              </a:gdLst>
              <a:ahLst/>
              <a:cxnLst>
                <a:cxn ang="0">
                  <a:pos x="connsiteX0" y="connsiteY0"/>
                </a:cxn>
                <a:cxn ang="0">
                  <a:pos x="connsiteX1" y="connsiteY1"/>
                </a:cxn>
                <a:cxn ang="0">
                  <a:pos x="connsiteX2" y="connsiteY2"/>
                </a:cxn>
                <a:cxn ang="0">
                  <a:pos x="connsiteX3" y="connsiteY3"/>
                </a:cxn>
              </a:cxnLst>
              <a:rect l="l" t="t" r="r" b="b"/>
              <a:pathLst>
                <a:path w="1519800" h="1293292">
                  <a:moveTo>
                    <a:pt x="0" y="740842"/>
                  </a:moveTo>
                  <a:lnTo>
                    <a:pt x="0" y="0"/>
                  </a:lnTo>
                  <a:lnTo>
                    <a:pt x="1519800" y="1293292"/>
                  </a:lnTo>
                  <a:lnTo>
                    <a:pt x="0" y="740842"/>
                  </a:lnTo>
                  <a:close/>
                </a:path>
              </a:pathLst>
            </a:custGeom>
            <a:solidFill>
              <a:srgbClr val="59C3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 name="直角三角形 8"/>
            <p:cNvSpPr/>
            <p:nvPr/>
          </p:nvSpPr>
          <p:spPr>
            <a:xfrm rot="5400000" flipH="1" flipV="1">
              <a:off x="148633" y="5428776"/>
              <a:ext cx="1293293" cy="1565153"/>
            </a:xfrm>
            <a:custGeom>
              <a:avLst/>
              <a:gdLst>
                <a:gd name="connsiteX0" fmla="*/ 0 w 1596000"/>
                <a:gd name="connsiteY0" fmla="*/ 740842 h 740842"/>
                <a:gd name="connsiteX1" fmla="*/ 0 w 1596000"/>
                <a:gd name="connsiteY1" fmla="*/ 0 h 740842"/>
                <a:gd name="connsiteX2" fmla="*/ 1596000 w 1596000"/>
                <a:gd name="connsiteY2" fmla="*/ 740842 h 740842"/>
                <a:gd name="connsiteX3" fmla="*/ 0 w 1596000"/>
                <a:gd name="connsiteY3" fmla="*/ 740842 h 740842"/>
                <a:gd name="connsiteX0" fmla="*/ 0 w 1519800"/>
                <a:gd name="connsiteY0" fmla="*/ 740842 h 1293292"/>
                <a:gd name="connsiteX1" fmla="*/ 0 w 1519800"/>
                <a:gd name="connsiteY1" fmla="*/ 0 h 1293292"/>
                <a:gd name="connsiteX2" fmla="*/ 1519800 w 1519800"/>
                <a:gd name="connsiteY2" fmla="*/ 1293292 h 1293292"/>
                <a:gd name="connsiteX3" fmla="*/ 0 w 1519800"/>
                <a:gd name="connsiteY3" fmla="*/ 740842 h 1293292"/>
              </a:gdLst>
              <a:ahLst/>
              <a:cxnLst>
                <a:cxn ang="0">
                  <a:pos x="connsiteX0" y="connsiteY0"/>
                </a:cxn>
                <a:cxn ang="0">
                  <a:pos x="connsiteX1" y="connsiteY1"/>
                </a:cxn>
                <a:cxn ang="0">
                  <a:pos x="connsiteX2" y="connsiteY2"/>
                </a:cxn>
                <a:cxn ang="0">
                  <a:pos x="connsiteX3" y="connsiteY3"/>
                </a:cxn>
              </a:cxnLst>
              <a:rect l="l" t="t" r="r" b="b"/>
              <a:pathLst>
                <a:path w="1519800" h="1293292">
                  <a:moveTo>
                    <a:pt x="0" y="740842"/>
                  </a:moveTo>
                  <a:lnTo>
                    <a:pt x="0" y="0"/>
                  </a:lnTo>
                  <a:lnTo>
                    <a:pt x="1519800" y="1293292"/>
                  </a:lnTo>
                  <a:lnTo>
                    <a:pt x="0" y="740842"/>
                  </a:lnTo>
                  <a:close/>
                </a:path>
              </a:pathLst>
            </a:custGeom>
            <a:solidFill>
              <a:schemeClr val="bg1"/>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5" name="矩形 4"/>
          <p:cNvSpPr/>
          <p:nvPr/>
        </p:nvSpPr>
        <p:spPr>
          <a:xfrm>
            <a:off x="1667706" y="294809"/>
            <a:ext cx="5928492" cy="707886"/>
          </a:xfrm>
          <a:prstGeom prst="rect">
            <a:avLst/>
          </a:prstGeom>
        </p:spPr>
        <p:txBody>
          <a:bodyPr wrap="square">
            <a:spAutoFit/>
          </a:bodyPr>
          <a:lstStyle/>
          <a:p>
            <a:r>
              <a:rPr lang="en-US" altLang="zh-CN" sz="4000" dirty="0">
                <a:solidFill>
                  <a:srgbClr val="58595B"/>
                </a:solidFill>
                <a:latin typeface="Agency FB" panose="020B0503020202020204" pitchFamily="34" charset="0"/>
              </a:rPr>
              <a:t>Clique-Based Community Detection</a:t>
            </a:r>
            <a:endParaRPr lang="zh-CN" altLang="en-US" sz="4000" dirty="0">
              <a:solidFill>
                <a:srgbClr val="58595B"/>
              </a:solidFill>
              <a:latin typeface="Agency FB" panose="020B0503020202020204" pitchFamily="34" charset="0"/>
            </a:endParaRPr>
          </a:p>
        </p:txBody>
      </p:sp>
      <p:sp>
        <p:nvSpPr>
          <p:cNvPr id="7" name="椭圆 6"/>
          <p:cNvSpPr/>
          <p:nvPr/>
        </p:nvSpPr>
        <p:spPr>
          <a:xfrm>
            <a:off x="6667504" y="1357298"/>
            <a:ext cx="5072098" cy="507209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7"/>
          <p:cNvGrpSpPr/>
          <p:nvPr/>
        </p:nvGrpSpPr>
        <p:grpSpPr>
          <a:xfrm>
            <a:off x="8810644" y="1714488"/>
            <a:ext cx="1000132" cy="702571"/>
            <a:chOff x="7976594" y="2279040"/>
            <a:chExt cx="528116" cy="702571"/>
          </a:xfrm>
        </p:grpSpPr>
        <p:sp>
          <p:nvSpPr>
            <p:cNvPr id="9" name="Freeform 23"/>
            <p:cNvSpPr>
              <a:spLocks noEditPoints="1"/>
            </p:cNvSpPr>
            <p:nvPr/>
          </p:nvSpPr>
          <p:spPr bwMode="auto">
            <a:xfrm>
              <a:off x="7976594" y="2279040"/>
              <a:ext cx="519705" cy="702571"/>
            </a:xfrm>
            <a:custGeom>
              <a:avLst/>
              <a:gdLst>
                <a:gd name="T0" fmla="*/ 592 w 601"/>
                <a:gd name="T1" fmla="*/ 600 h 813"/>
                <a:gd name="T2" fmla="*/ 374 w 601"/>
                <a:gd name="T3" fmla="*/ 589 h 813"/>
                <a:gd name="T4" fmla="*/ 374 w 601"/>
                <a:gd name="T5" fmla="*/ 423 h 813"/>
                <a:gd name="T6" fmla="*/ 601 w 601"/>
                <a:gd name="T7" fmla="*/ 435 h 813"/>
                <a:gd name="T8" fmla="*/ 533 w 601"/>
                <a:gd name="T9" fmla="*/ 514 h 813"/>
                <a:gd name="T10" fmla="*/ 592 w 601"/>
                <a:gd name="T11" fmla="*/ 600 h 813"/>
                <a:gd name="T12" fmla="*/ 253 w 601"/>
                <a:gd name="T13" fmla="*/ 44 h 813"/>
                <a:gd name="T14" fmla="*/ 298 w 601"/>
                <a:gd name="T15" fmla="*/ 0 h 813"/>
                <a:gd name="T16" fmla="*/ 342 w 601"/>
                <a:gd name="T17" fmla="*/ 44 h 813"/>
                <a:gd name="T18" fmla="*/ 342 w 601"/>
                <a:gd name="T19" fmla="*/ 103 h 813"/>
                <a:gd name="T20" fmla="*/ 253 w 601"/>
                <a:gd name="T21" fmla="*/ 108 h 813"/>
                <a:gd name="T22" fmla="*/ 253 w 601"/>
                <a:gd name="T23" fmla="*/ 44 h 813"/>
                <a:gd name="T24" fmla="*/ 342 w 601"/>
                <a:gd name="T25" fmla="*/ 332 h 813"/>
                <a:gd name="T26" fmla="*/ 342 w 601"/>
                <a:gd name="T27" fmla="*/ 737 h 813"/>
                <a:gd name="T28" fmla="*/ 355 w 601"/>
                <a:gd name="T29" fmla="*/ 750 h 813"/>
                <a:gd name="T30" fmla="*/ 380 w 601"/>
                <a:gd name="T31" fmla="*/ 750 h 813"/>
                <a:gd name="T32" fmla="*/ 415 w 601"/>
                <a:gd name="T33" fmla="*/ 786 h 813"/>
                <a:gd name="T34" fmla="*/ 415 w 601"/>
                <a:gd name="T35" fmla="*/ 813 h 813"/>
                <a:gd name="T36" fmla="*/ 180 w 601"/>
                <a:gd name="T37" fmla="*/ 813 h 813"/>
                <a:gd name="T38" fmla="*/ 180 w 601"/>
                <a:gd name="T39" fmla="*/ 786 h 813"/>
                <a:gd name="T40" fmla="*/ 216 w 601"/>
                <a:gd name="T41" fmla="*/ 750 h 813"/>
                <a:gd name="T42" fmla="*/ 240 w 601"/>
                <a:gd name="T43" fmla="*/ 750 h 813"/>
                <a:gd name="T44" fmla="*/ 253 w 601"/>
                <a:gd name="T45" fmla="*/ 737 h 813"/>
                <a:gd name="T46" fmla="*/ 253 w 601"/>
                <a:gd name="T47" fmla="*/ 337 h 813"/>
                <a:gd name="T48" fmla="*/ 342 w 601"/>
                <a:gd name="T49" fmla="*/ 332 h 813"/>
                <a:gd name="T50" fmla="*/ 221 w 601"/>
                <a:gd name="T51" fmla="*/ 581 h 813"/>
                <a:gd name="T52" fmla="*/ 59 w 601"/>
                <a:gd name="T53" fmla="*/ 572 h 813"/>
                <a:gd name="T54" fmla="*/ 0 w 601"/>
                <a:gd name="T55" fmla="*/ 486 h 813"/>
                <a:gd name="T56" fmla="*/ 68 w 601"/>
                <a:gd name="T57" fmla="*/ 407 h 813"/>
                <a:gd name="T58" fmla="*/ 221 w 601"/>
                <a:gd name="T59" fmla="*/ 415 h 813"/>
                <a:gd name="T60" fmla="*/ 221 w 601"/>
                <a:gd name="T61" fmla="*/ 581 h 8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601" h="813">
                  <a:moveTo>
                    <a:pt x="592" y="600"/>
                  </a:moveTo>
                  <a:cubicBezTo>
                    <a:pt x="374" y="589"/>
                    <a:pt x="374" y="589"/>
                    <a:pt x="374" y="589"/>
                  </a:cubicBezTo>
                  <a:cubicBezTo>
                    <a:pt x="374" y="423"/>
                    <a:pt x="374" y="423"/>
                    <a:pt x="374" y="423"/>
                  </a:cubicBezTo>
                  <a:cubicBezTo>
                    <a:pt x="601" y="435"/>
                    <a:pt x="601" y="435"/>
                    <a:pt x="601" y="435"/>
                  </a:cubicBezTo>
                  <a:cubicBezTo>
                    <a:pt x="533" y="514"/>
                    <a:pt x="533" y="514"/>
                    <a:pt x="533" y="514"/>
                  </a:cubicBezTo>
                  <a:cubicBezTo>
                    <a:pt x="592" y="600"/>
                    <a:pt x="592" y="600"/>
                    <a:pt x="592" y="600"/>
                  </a:cubicBezTo>
                  <a:close/>
                  <a:moveTo>
                    <a:pt x="253" y="44"/>
                  </a:moveTo>
                  <a:cubicBezTo>
                    <a:pt x="253" y="20"/>
                    <a:pt x="273" y="0"/>
                    <a:pt x="298" y="0"/>
                  </a:cubicBezTo>
                  <a:cubicBezTo>
                    <a:pt x="322" y="0"/>
                    <a:pt x="342" y="20"/>
                    <a:pt x="342" y="44"/>
                  </a:cubicBezTo>
                  <a:cubicBezTo>
                    <a:pt x="342" y="103"/>
                    <a:pt x="342" y="103"/>
                    <a:pt x="342" y="103"/>
                  </a:cubicBezTo>
                  <a:cubicBezTo>
                    <a:pt x="253" y="108"/>
                    <a:pt x="253" y="108"/>
                    <a:pt x="253" y="108"/>
                  </a:cubicBezTo>
                  <a:cubicBezTo>
                    <a:pt x="253" y="44"/>
                    <a:pt x="253" y="44"/>
                    <a:pt x="253" y="44"/>
                  </a:cubicBezTo>
                  <a:close/>
                  <a:moveTo>
                    <a:pt x="342" y="332"/>
                  </a:moveTo>
                  <a:cubicBezTo>
                    <a:pt x="342" y="737"/>
                    <a:pt x="342" y="737"/>
                    <a:pt x="342" y="737"/>
                  </a:cubicBezTo>
                  <a:cubicBezTo>
                    <a:pt x="342" y="744"/>
                    <a:pt x="348" y="750"/>
                    <a:pt x="355" y="750"/>
                  </a:cubicBezTo>
                  <a:cubicBezTo>
                    <a:pt x="380" y="750"/>
                    <a:pt x="380" y="750"/>
                    <a:pt x="380" y="750"/>
                  </a:cubicBezTo>
                  <a:cubicBezTo>
                    <a:pt x="399" y="750"/>
                    <a:pt x="415" y="766"/>
                    <a:pt x="415" y="786"/>
                  </a:cubicBezTo>
                  <a:cubicBezTo>
                    <a:pt x="415" y="813"/>
                    <a:pt x="415" y="813"/>
                    <a:pt x="415" y="813"/>
                  </a:cubicBezTo>
                  <a:cubicBezTo>
                    <a:pt x="180" y="813"/>
                    <a:pt x="180" y="813"/>
                    <a:pt x="180" y="813"/>
                  </a:cubicBezTo>
                  <a:cubicBezTo>
                    <a:pt x="180" y="786"/>
                    <a:pt x="180" y="786"/>
                    <a:pt x="180" y="786"/>
                  </a:cubicBezTo>
                  <a:cubicBezTo>
                    <a:pt x="180" y="766"/>
                    <a:pt x="196" y="750"/>
                    <a:pt x="216" y="750"/>
                  </a:cubicBezTo>
                  <a:cubicBezTo>
                    <a:pt x="240" y="750"/>
                    <a:pt x="240" y="750"/>
                    <a:pt x="240" y="750"/>
                  </a:cubicBezTo>
                  <a:cubicBezTo>
                    <a:pt x="247" y="750"/>
                    <a:pt x="253" y="744"/>
                    <a:pt x="253" y="737"/>
                  </a:cubicBezTo>
                  <a:cubicBezTo>
                    <a:pt x="253" y="337"/>
                    <a:pt x="253" y="337"/>
                    <a:pt x="253" y="337"/>
                  </a:cubicBezTo>
                  <a:cubicBezTo>
                    <a:pt x="342" y="332"/>
                    <a:pt x="342" y="332"/>
                    <a:pt x="342" y="332"/>
                  </a:cubicBezTo>
                  <a:close/>
                  <a:moveTo>
                    <a:pt x="221" y="581"/>
                  </a:moveTo>
                  <a:cubicBezTo>
                    <a:pt x="59" y="572"/>
                    <a:pt x="59" y="572"/>
                    <a:pt x="59" y="572"/>
                  </a:cubicBezTo>
                  <a:cubicBezTo>
                    <a:pt x="0" y="486"/>
                    <a:pt x="0" y="486"/>
                    <a:pt x="0" y="486"/>
                  </a:cubicBezTo>
                  <a:cubicBezTo>
                    <a:pt x="68" y="407"/>
                    <a:pt x="68" y="407"/>
                    <a:pt x="68" y="407"/>
                  </a:cubicBezTo>
                  <a:cubicBezTo>
                    <a:pt x="221" y="415"/>
                    <a:pt x="221" y="415"/>
                    <a:pt x="221" y="415"/>
                  </a:cubicBezTo>
                  <a:cubicBezTo>
                    <a:pt x="221" y="581"/>
                    <a:pt x="221" y="581"/>
                    <a:pt x="221" y="581"/>
                  </a:cubicBezTo>
                  <a:close/>
                </a:path>
              </a:pathLst>
            </a:custGeom>
            <a:solidFill>
              <a:srgbClr val="58595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Freeform 24"/>
            <p:cNvSpPr>
              <a:spLocks/>
            </p:cNvSpPr>
            <p:nvPr/>
          </p:nvSpPr>
          <p:spPr bwMode="auto">
            <a:xfrm>
              <a:off x="7985371" y="2386200"/>
              <a:ext cx="519339" cy="166774"/>
            </a:xfrm>
            <a:custGeom>
              <a:avLst/>
              <a:gdLst>
                <a:gd name="T0" fmla="*/ 0 w 1420"/>
                <a:gd name="T1" fmla="*/ 66 h 456"/>
                <a:gd name="T2" fmla="*/ 631 w 1420"/>
                <a:gd name="T3" fmla="*/ 33 h 456"/>
                <a:gd name="T4" fmla="*/ 1259 w 1420"/>
                <a:gd name="T5" fmla="*/ 0 h 456"/>
                <a:gd name="T6" fmla="*/ 1420 w 1420"/>
                <a:gd name="T7" fmla="*/ 189 h 456"/>
                <a:gd name="T8" fmla="*/ 1281 w 1420"/>
                <a:gd name="T9" fmla="*/ 390 h 456"/>
                <a:gd name="T10" fmla="*/ 650 w 1420"/>
                <a:gd name="T11" fmla="*/ 423 h 456"/>
                <a:gd name="T12" fmla="*/ 21 w 1420"/>
                <a:gd name="T13" fmla="*/ 456 h 456"/>
                <a:gd name="T14" fmla="*/ 160 w 1420"/>
                <a:gd name="T15" fmla="*/ 253 h 456"/>
                <a:gd name="T16" fmla="*/ 0 w 1420"/>
                <a:gd name="T17" fmla="*/ 66 h 456"/>
                <a:gd name="T18" fmla="*/ 0 w 1420"/>
                <a:gd name="T19" fmla="*/ 66 h 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0" h="456">
                  <a:moveTo>
                    <a:pt x="0" y="66"/>
                  </a:moveTo>
                  <a:lnTo>
                    <a:pt x="631" y="33"/>
                  </a:lnTo>
                  <a:lnTo>
                    <a:pt x="1259" y="0"/>
                  </a:lnTo>
                  <a:lnTo>
                    <a:pt x="1420" y="189"/>
                  </a:lnTo>
                  <a:lnTo>
                    <a:pt x="1281" y="390"/>
                  </a:lnTo>
                  <a:lnTo>
                    <a:pt x="650" y="423"/>
                  </a:lnTo>
                  <a:lnTo>
                    <a:pt x="21" y="456"/>
                  </a:lnTo>
                  <a:lnTo>
                    <a:pt x="160" y="253"/>
                  </a:lnTo>
                  <a:lnTo>
                    <a:pt x="0" y="66"/>
                  </a:lnTo>
                  <a:lnTo>
                    <a:pt x="0" y="66"/>
                  </a:lnTo>
                  <a:close/>
                </a:path>
              </a:pathLst>
            </a:custGeom>
            <a:solidFill>
              <a:srgbClr val="59C3E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11" name="燕尾形 10"/>
          <p:cNvSpPr/>
          <p:nvPr/>
        </p:nvSpPr>
        <p:spPr>
          <a:xfrm rot="10800000">
            <a:off x="6453191" y="3571876"/>
            <a:ext cx="285752" cy="500066"/>
          </a:xfrm>
          <a:prstGeom prst="chevron">
            <a:avLst/>
          </a:prstGeom>
          <a:solidFill>
            <a:srgbClr val="59C3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2" name="内容占位符 2">
            <a:extLst>
              <a:ext uri="{FF2B5EF4-FFF2-40B4-BE49-F238E27FC236}">
                <a16:creationId xmlns:a16="http://schemas.microsoft.com/office/drawing/2014/main" xmlns="" id="{4EE11763-18ED-48CC-B42C-0A350BA59D86}"/>
              </a:ext>
            </a:extLst>
          </p:cNvPr>
          <p:cNvSpPr txBox="1">
            <a:spLocks/>
          </p:cNvSpPr>
          <p:nvPr/>
        </p:nvSpPr>
        <p:spPr>
          <a:xfrm>
            <a:off x="6834150" y="2857496"/>
            <a:ext cx="4762576" cy="2214578"/>
          </a:xfrm>
          <a:prstGeom prst="rect">
            <a:avLst/>
          </a:prstGeom>
        </p:spPr>
        <p:txBody>
          <a:bodyPr vert="horz" lIns="91440" tIns="45720" rIns="91440" bIns="45720" rtlCol="0">
            <a:noAutofit/>
          </a:bodyPr>
          <a:lstStyle/>
          <a:p>
            <a:pPr algn="just">
              <a:lnSpc>
                <a:spcPts val="2700"/>
              </a:lnSpc>
              <a:defRPr/>
            </a:pPr>
            <a:r>
              <a:rPr lang="en-IN" dirty="0">
                <a:solidFill>
                  <a:srgbClr val="58595B"/>
                </a:solidFill>
                <a:latin typeface="Book Antiqua" pitchFamily="18" charset="0"/>
              </a:rPr>
              <a:t>A clique, C, in an undirected graph G = (V, E) is a subset of the vertices, C ⊆ V, such that every two distinct vertices are adjacent. This is equivalent to the condition that the induced </a:t>
            </a:r>
            <a:r>
              <a:rPr lang="en-IN" dirty="0" err="1">
                <a:solidFill>
                  <a:srgbClr val="58595B"/>
                </a:solidFill>
                <a:latin typeface="Book Antiqua" pitchFamily="18" charset="0"/>
              </a:rPr>
              <a:t>subgraph</a:t>
            </a:r>
            <a:r>
              <a:rPr lang="en-IN" dirty="0">
                <a:solidFill>
                  <a:srgbClr val="58595B"/>
                </a:solidFill>
                <a:latin typeface="Book Antiqua" pitchFamily="18" charset="0"/>
              </a:rPr>
              <a:t> of G induced by C is a complete graph.</a:t>
            </a:r>
          </a:p>
          <a:p>
            <a:pPr algn="just">
              <a:lnSpc>
                <a:spcPts val="2700"/>
              </a:lnSpc>
              <a:defRPr/>
            </a:pPr>
            <a:endParaRPr lang="en-IN" dirty="0">
              <a:solidFill>
                <a:srgbClr val="58595B"/>
              </a:solidFill>
              <a:latin typeface="Book Antiqua" pitchFamily="18" charset="0"/>
            </a:endParaRPr>
          </a:p>
        </p:txBody>
      </p:sp>
      <p:pic>
        <p:nvPicPr>
          <p:cNvPr id="16" name="Picture 15">
            <a:extLst>
              <a:ext uri="{FF2B5EF4-FFF2-40B4-BE49-F238E27FC236}">
                <a16:creationId xmlns:a16="http://schemas.microsoft.com/office/drawing/2014/main" xmlns="" id="{08A17C9B-10F0-4743-883E-A000ADFD7DD4}"/>
              </a:ext>
            </a:extLst>
          </p:cNvPr>
          <p:cNvPicPr>
            <a:picLocks noChangeAspect="1"/>
          </p:cNvPicPr>
          <p:nvPr/>
        </p:nvPicPr>
        <p:blipFill rotWithShape="1">
          <a:blip r:embed="rId3">
            <a:lum contrast="-10000"/>
            <a:extLst>
              <a:ext uri="{28A0092B-C50C-407E-A947-70E740481C1C}">
                <a14:useLocalDpi xmlns:a14="http://schemas.microsoft.com/office/drawing/2010/main" xmlns="" val="0"/>
              </a:ext>
            </a:extLst>
          </a:blip>
          <a:srcRect l="9683" r="5341" b="11695"/>
          <a:stretch/>
        </p:blipFill>
        <p:spPr>
          <a:xfrm>
            <a:off x="369505" y="1357299"/>
            <a:ext cx="5797933" cy="4665454"/>
          </a:xfrm>
          <a:prstGeom prst="rect">
            <a:avLst/>
          </a:prstGeom>
        </p:spPr>
      </p:pic>
      <p:sp>
        <p:nvSpPr>
          <p:cNvPr id="17" name="Rectangle 16">
            <a:extLst>
              <a:ext uri="{FF2B5EF4-FFF2-40B4-BE49-F238E27FC236}">
                <a16:creationId xmlns:a16="http://schemas.microsoft.com/office/drawing/2014/main" xmlns="" id="{635FFDAF-18AC-4C74-B904-81E2B86A89DA}"/>
              </a:ext>
            </a:extLst>
          </p:cNvPr>
          <p:cNvSpPr/>
          <p:nvPr/>
        </p:nvSpPr>
        <p:spPr>
          <a:xfrm>
            <a:off x="512776" y="6078425"/>
            <a:ext cx="6096000" cy="707886"/>
          </a:xfrm>
          <a:prstGeom prst="rect">
            <a:avLst/>
          </a:prstGeom>
        </p:spPr>
        <p:txBody>
          <a:bodyPr>
            <a:spAutoFit/>
          </a:bodyPr>
          <a:lstStyle/>
          <a:p>
            <a:r>
              <a:rPr lang="fr-FR" sz="2000" i="1" dirty="0">
                <a:solidFill>
                  <a:schemeClr val="tx2"/>
                </a:solidFill>
                <a:latin typeface="Book Antiqua" pitchFamily="18" charset="0"/>
              </a:rPr>
              <a:t>cliques(g, min=9, max=9)</a:t>
            </a:r>
          </a:p>
          <a:p>
            <a:r>
              <a:rPr lang="en-IN" sz="2000" i="1" dirty="0" err="1">
                <a:solidFill>
                  <a:schemeClr val="tx2"/>
                </a:solidFill>
                <a:latin typeface="Book Antiqua" pitchFamily="18" charset="0"/>
              </a:rPr>
              <a:t>largest.cliques</a:t>
            </a:r>
            <a:r>
              <a:rPr lang="en-IN" sz="2000" i="1" dirty="0">
                <a:solidFill>
                  <a:schemeClr val="tx2"/>
                </a:solidFill>
                <a:latin typeface="Book Antiqua" pitchFamily="18" charset="0"/>
              </a:rPr>
              <a:t>(g)</a:t>
            </a:r>
          </a:p>
        </p:txBody>
      </p:sp>
    </p:spTree>
    <p:extLst>
      <p:ext uri="{BB962C8B-B14F-4D97-AF65-F5344CB8AC3E}">
        <p14:creationId xmlns:p14="http://schemas.microsoft.com/office/powerpoint/2010/main" xmlns="" val="4170706075"/>
      </p:ext>
    </p:extLst>
  </p:cSld>
  <p:clrMapOvr>
    <a:masterClrMapping/>
  </p:clrMapOvr>
  <mc:AlternateContent xmlns:mc="http://schemas.openxmlformats.org/markup-compatibility/2006">
    <mc:Choice xmlns:p14="http://schemas.microsoft.com/office/powerpoint/2010/main" xmlns=""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12"/>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13"/>
                                        </p:tgtEl>
                                        <p:attrNameLst>
                                          <p:attrName>style.visibility</p:attrName>
                                        </p:attrNameLst>
                                      </p:cBhvr>
                                      <p:to>
                                        <p:strVal val="visible"/>
                                      </p:to>
                                    </p:set>
                                    <p:anim calcmode="lin" valueType="num">
                                      <p:cBhvr additive="base">
                                        <p:cTn id="18" dur="500" fill="hold"/>
                                        <p:tgtEl>
                                          <p:spTgt spid="13"/>
                                        </p:tgtEl>
                                        <p:attrNameLst>
                                          <p:attrName>ppt_x</p:attrName>
                                        </p:attrNameLst>
                                      </p:cBhvr>
                                      <p:tavLst>
                                        <p:tav tm="0">
                                          <p:val>
                                            <p:strVal val="#ppt_x"/>
                                          </p:val>
                                        </p:tav>
                                        <p:tav tm="100000">
                                          <p:val>
                                            <p:strVal val="#ppt_x"/>
                                          </p:val>
                                        </p:tav>
                                      </p:tavLst>
                                    </p:anim>
                                    <p:anim calcmode="lin" valueType="num">
                                      <p:cBhvr additive="base">
                                        <p:cTn id="19"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16"/>
                                        </p:tgtEl>
                                        <p:attrNameLst>
                                          <p:attrName>style.visibility</p:attrName>
                                        </p:attrNameLst>
                                      </p:cBhvr>
                                      <p:to>
                                        <p:strVal val="visible"/>
                                      </p:to>
                                    </p:set>
                                    <p:anim calcmode="lin" valueType="num">
                                      <p:cBhvr additive="base">
                                        <p:cTn id="24" dur="500" fill="hold"/>
                                        <p:tgtEl>
                                          <p:spTgt spid="16"/>
                                        </p:tgtEl>
                                        <p:attrNameLst>
                                          <p:attrName>ppt_x</p:attrName>
                                        </p:attrNameLst>
                                      </p:cBhvr>
                                      <p:tavLst>
                                        <p:tav tm="0">
                                          <p:val>
                                            <p:strVal val="#ppt_x"/>
                                          </p:val>
                                        </p:tav>
                                        <p:tav tm="100000">
                                          <p:val>
                                            <p:strVal val="#ppt_x"/>
                                          </p:val>
                                        </p:tav>
                                      </p:tavLst>
                                    </p:anim>
                                    <p:anim calcmode="lin" valueType="num">
                                      <p:cBhvr additive="base">
                                        <p:cTn id="25"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xmlns="" id="{CCCA0F29-24D7-4512-A666-B849D4ECEA79}"/>
              </a:ext>
            </a:extLst>
          </p:cNvPr>
          <p:cNvPicPr>
            <a:picLocks noChangeAspect="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xmlns="" val="0"/>
              </a:ext>
            </a:extLst>
          </a:blip>
          <a:srcRect l="7927" t="13243" r="3983" b="12909"/>
          <a:stretch/>
        </p:blipFill>
        <p:spPr>
          <a:xfrm>
            <a:off x="516692" y="1412776"/>
            <a:ext cx="5579308" cy="4676903"/>
          </a:xfrm>
          <a:prstGeom prst="rect">
            <a:avLst/>
          </a:prstGeom>
        </p:spPr>
      </p:pic>
      <p:grpSp>
        <p:nvGrpSpPr>
          <p:cNvPr id="2" name="组合 1"/>
          <p:cNvGrpSpPr/>
          <p:nvPr/>
        </p:nvGrpSpPr>
        <p:grpSpPr>
          <a:xfrm>
            <a:off x="-2" y="0"/>
            <a:ext cx="1581151" cy="1306653"/>
            <a:chOff x="-2" y="5562600"/>
            <a:chExt cx="1581151" cy="1306653"/>
          </a:xfrm>
        </p:grpSpPr>
        <p:sp>
          <p:nvSpPr>
            <p:cNvPr id="3" name="直角三角形 8"/>
            <p:cNvSpPr/>
            <p:nvPr/>
          </p:nvSpPr>
          <p:spPr>
            <a:xfrm flipV="1">
              <a:off x="-2" y="5562600"/>
              <a:ext cx="1581151" cy="1306653"/>
            </a:xfrm>
            <a:custGeom>
              <a:avLst/>
              <a:gdLst>
                <a:gd name="connsiteX0" fmla="*/ 0 w 1596000"/>
                <a:gd name="connsiteY0" fmla="*/ 740842 h 740842"/>
                <a:gd name="connsiteX1" fmla="*/ 0 w 1596000"/>
                <a:gd name="connsiteY1" fmla="*/ 0 h 740842"/>
                <a:gd name="connsiteX2" fmla="*/ 1596000 w 1596000"/>
                <a:gd name="connsiteY2" fmla="*/ 740842 h 740842"/>
                <a:gd name="connsiteX3" fmla="*/ 0 w 1596000"/>
                <a:gd name="connsiteY3" fmla="*/ 740842 h 740842"/>
                <a:gd name="connsiteX0" fmla="*/ 0 w 1519800"/>
                <a:gd name="connsiteY0" fmla="*/ 740842 h 1293292"/>
                <a:gd name="connsiteX1" fmla="*/ 0 w 1519800"/>
                <a:gd name="connsiteY1" fmla="*/ 0 h 1293292"/>
                <a:gd name="connsiteX2" fmla="*/ 1519800 w 1519800"/>
                <a:gd name="connsiteY2" fmla="*/ 1293292 h 1293292"/>
                <a:gd name="connsiteX3" fmla="*/ 0 w 1519800"/>
                <a:gd name="connsiteY3" fmla="*/ 740842 h 1293292"/>
              </a:gdLst>
              <a:ahLst/>
              <a:cxnLst>
                <a:cxn ang="0">
                  <a:pos x="connsiteX0" y="connsiteY0"/>
                </a:cxn>
                <a:cxn ang="0">
                  <a:pos x="connsiteX1" y="connsiteY1"/>
                </a:cxn>
                <a:cxn ang="0">
                  <a:pos x="connsiteX2" y="connsiteY2"/>
                </a:cxn>
                <a:cxn ang="0">
                  <a:pos x="connsiteX3" y="connsiteY3"/>
                </a:cxn>
              </a:cxnLst>
              <a:rect l="l" t="t" r="r" b="b"/>
              <a:pathLst>
                <a:path w="1519800" h="1293292">
                  <a:moveTo>
                    <a:pt x="0" y="740842"/>
                  </a:moveTo>
                  <a:lnTo>
                    <a:pt x="0" y="0"/>
                  </a:lnTo>
                  <a:lnTo>
                    <a:pt x="1519800" y="1293292"/>
                  </a:lnTo>
                  <a:lnTo>
                    <a:pt x="0" y="740842"/>
                  </a:lnTo>
                  <a:close/>
                </a:path>
              </a:pathLst>
            </a:custGeom>
            <a:solidFill>
              <a:srgbClr val="59C3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 name="直角三角形 8"/>
            <p:cNvSpPr/>
            <p:nvPr/>
          </p:nvSpPr>
          <p:spPr>
            <a:xfrm rot="5400000" flipH="1" flipV="1">
              <a:off x="148633" y="5428776"/>
              <a:ext cx="1293293" cy="1565153"/>
            </a:xfrm>
            <a:custGeom>
              <a:avLst/>
              <a:gdLst>
                <a:gd name="connsiteX0" fmla="*/ 0 w 1596000"/>
                <a:gd name="connsiteY0" fmla="*/ 740842 h 740842"/>
                <a:gd name="connsiteX1" fmla="*/ 0 w 1596000"/>
                <a:gd name="connsiteY1" fmla="*/ 0 h 740842"/>
                <a:gd name="connsiteX2" fmla="*/ 1596000 w 1596000"/>
                <a:gd name="connsiteY2" fmla="*/ 740842 h 740842"/>
                <a:gd name="connsiteX3" fmla="*/ 0 w 1596000"/>
                <a:gd name="connsiteY3" fmla="*/ 740842 h 740842"/>
                <a:gd name="connsiteX0" fmla="*/ 0 w 1519800"/>
                <a:gd name="connsiteY0" fmla="*/ 740842 h 1293292"/>
                <a:gd name="connsiteX1" fmla="*/ 0 w 1519800"/>
                <a:gd name="connsiteY1" fmla="*/ 0 h 1293292"/>
                <a:gd name="connsiteX2" fmla="*/ 1519800 w 1519800"/>
                <a:gd name="connsiteY2" fmla="*/ 1293292 h 1293292"/>
                <a:gd name="connsiteX3" fmla="*/ 0 w 1519800"/>
                <a:gd name="connsiteY3" fmla="*/ 740842 h 1293292"/>
              </a:gdLst>
              <a:ahLst/>
              <a:cxnLst>
                <a:cxn ang="0">
                  <a:pos x="connsiteX0" y="connsiteY0"/>
                </a:cxn>
                <a:cxn ang="0">
                  <a:pos x="connsiteX1" y="connsiteY1"/>
                </a:cxn>
                <a:cxn ang="0">
                  <a:pos x="connsiteX2" y="connsiteY2"/>
                </a:cxn>
                <a:cxn ang="0">
                  <a:pos x="connsiteX3" y="connsiteY3"/>
                </a:cxn>
              </a:cxnLst>
              <a:rect l="l" t="t" r="r" b="b"/>
              <a:pathLst>
                <a:path w="1519800" h="1293292">
                  <a:moveTo>
                    <a:pt x="0" y="740842"/>
                  </a:moveTo>
                  <a:lnTo>
                    <a:pt x="0" y="0"/>
                  </a:lnTo>
                  <a:lnTo>
                    <a:pt x="1519800" y="1293292"/>
                  </a:lnTo>
                  <a:lnTo>
                    <a:pt x="0" y="740842"/>
                  </a:lnTo>
                  <a:close/>
                </a:path>
              </a:pathLst>
            </a:custGeom>
            <a:solidFill>
              <a:schemeClr val="bg1"/>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5" name="矩形 4"/>
          <p:cNvSpPr/>
          <p:nvPr/>
        </p:nvSpPr>
        <p:spPr>
          <a:xfrm>
            <a:off x="1667706" y="294809"/>
            <a:ext cx="7884678" cy="707886"/>
          </a:xfrm>
          <a:prstGeom prst="rect">
            <a:avLst/>
          </a:prstGeom>
        </p:spPr>
        <p:txBody>
          <a:bodyPr wrap="square">
            <a:spAutoFit/>
          </a:bodyPr>
          <a:lstStyle/>
          <a:p>
            <a:r>
              <a:rPr lang="en-US" altLang="zh-CN" sz="4000" dirty="0">
                <a:solidFill>
                  <a:srgbClr val="58595B"/>
                </a:solidFill>
                <a:latin typeface="Agency FB" panose="020B0503020202020204" pitchFamily="34" charset="0"/>
              </a:rPr>
              <a:t>Label propagation community Detection</a:t>
            </a:r>
            <a:endParaRPr lang="zh-CN" altLang="en-US" sz="4000" dirty="0">
              <a:solidFill>
                <a:srgbClr val="58595B"/>
              </a:solidFill>
              <a:latin typeface="Agency FB" panose="020B0503020202020204" pitchFamily="34" charset="0"/>
            </a:endParaRPr>
          </a:p>
        </p:txBody>
      </p:sp>
      <p:sp>
        <p:nvSpPr>
          <p:cNvPr id="7" name="椭圆 6"/>
          <p:cNvSpPr/>
          <p:nvPr/>
        </p:nvSpPr>
        <p:spPr>
          <a:xfrm>
            <a:off x="6349340" y="1103693"/>
            <a:ext cx="5579308" cy="557930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7"/>
          <p:cNvGrpSpPr/>
          <p:nvPr/>
        </p:nvGrpSpPr>
        <p:grpSpPr>
          <a:xfrm>
            <a:off x="8810644" y="1196752"/>
            <a:ext cx="1000132" cy="702571"/>
            <a:chOff x="7976594" y="2279040"/>
            <a:chExt cx="528116" cy="702571"/>
          </a:xfrm>
        </p:grpSpPr>
        <p:sp>
          <p:nvSpPr>
            <p:cNvPr id="9" name="Freeform 23"/>
            <p:cNvSpPr>
              <a:spLocks noEditPoints="1"/>
            </p:cNvSpPr>
            <p:nvPr/>
          </p:nvSpPr>
          <p:spPr bwMode="auto">
            <a:xfrm>
              <a:off x="7976594" y="2279040"/>
              <a:ext cx="519705" cy="702571"/>
            </a:xfrm>
            <a:custGeom>
              <a:avLst/>
              <a:gdLst>
                <a:gd name="T0" fmla="*/ 592 w 601"/>
                <a:gd name="T1" fmla="*/ 600 h 813"/>
                <a:gd name="T2" fmla="*/ 374 w 601"/>
                <a:gd name="T3" fmla="*/ 589 h 813"/>
                <a:gd name="T4" fmla="*/ 374 w 601"/>
                <a:gd name="T5" fmla="*/ 423 h 813"/>
                <a:gd name="T6" fmla="*/ 601 w 601"/>
                <a:gd name="T7" fmla="*/ 435 h 813"/>
                <a:gd name="T8" fmla="*/ 533 w 601"/>
                <a:gd name="T9" fmla="*/ 514 h 813"/>
                <a:gd name="T10" fmla="*/ 592 w 601"/>
                <a:gd name="T11" fmla="*/ 600 h 813"/>
                <a:gd name="T12" fmla="*/ 253 w 601"/>
                <a:gd name="T13" fmla="*/ 44 h 813"/>
                <a:gd name="T14" fmla="*/ 298 w 601"/>
                <a:gd name="T15" fmla="*/ 0 h 813"/>
                <a:gd name="T16" fmla="*/ 342 w 601"/>
                <a:gd name="T17" fmla="*/ 44 h 813"/>
                <a:gd name="T18" fmla="*/ 342 w 601"/>
                <a:gd name="T19" fmla="*/ 103 h 813"/>
                <a:gd name="T20" fmla="*/ 253 w 601"/>
                <a:gd name="T21" fmla="*/ 108 h 813"/>
                <a:gd name="T22" fmla="*/ 253 w 601"/>
                <a:gd name="T23" fmla="*/ 44 h 813"/>
                <a:gd name="T24" fmla="*/ 342 w 601"/>
                <a:gd name="T25" fmla="*/ 332 h 813"/>
                <a:gd name="T26" fmla="*/ 342 w 601"/>
                <a:gd name="T27" fmla="*/ 737 h 813"/>
                <a:gd name="T28" fmla="*/ 355 w 601"/>
                <a:gd name="T29" fmla="*/ 750 h 813"/>
                <a:gd name="T30" fmla="*/ 380 w 601"/>
                <a:gd name="T31" fmla="*/ 750 h 813"/>
                <a:gd name="T32" fmla="*/ 415 w 601"/>
                <a:gd name="T33" fmla="*/ 786 h 813"/>
                <a:gd name="T34" fmla="*/ 415 w 601"/>
                <a:gd name="T35" fmla="*/ 813 h 813"/>
                <a:gd name="T36" fmla="*/ 180 w 601"/>
                <a:gd name="T37" fmla="*/ 813 h 813"/>
                <a:gd name="T38" fmla="*/ 180 w 601"/>
                <a:gd name="T39" fmla="*/ 786 h 813"/>
                <a:gd name="T40" fmla="*/ 216 w 601"/>
                <a:gd name="T41" fmla="*/ 750 h 813"/>
                <a:gd name="T42" fmla="*/ 240 w 601"/>
                <a:gd name="T43" fmla="*/ 750 h 813"/>
                <a:gd name="T44" fmla="*/ 253 w 601"/>
                <a:gd name="T45" fmla="*/ 737 h 813"/>
                <a:gd name="T46" fmla="*/ 253 w 601"/>
                <a:gd name="T47" fmla="*/ 337 h 813"/>
                <a:gd name="T48" fmla="*/ 342 w 601"/>
                <a:gd name="T49" fmla="*/ 332 h 813"/>
                <a:gd name="T50" fmla="*/ 221 w 601"/>
                <a:gd name="T51" fmla="*/ 581 h 813"/>
                <a:gd name="T52" fmla="*/ 59 w 601"/>
                <a:gd name="T53" fmla="*/ 572 h 813"/>
                <a:gd name="T54" fmla="*/ 0 w 601"/>
                <a:gd name="T55" fmla="*/ 486 h 813"/>
                <a:gd name="T56" fmla="*/ 68 w 601"/>
                <a:gd name="T57" fmla="*/ 407 h 813"/>
                <a:gd name="T58" fmla="*/ 221 w 601"/>
                <a:gd name="T59" fmla="*/ 415 h 813"/>
                <a:gd name="T60" fmla="*/ 221 w 601"/>
                <a:gd name="T61" fmla="*/ 581 h 8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601" h="813">
                  <a:moveTo>
                    <a:pt x="592" y="600"/>
                  </a:moveTo>
                  <a:cubicBezTo>
                    <a:pt x="374" y="589"/>
                    <a:pt x="374" y="589"/>
                    <a:pt x="374" y="589"/>
                  </a:cubicBezTo>
                  <a:cubicBezTo>
                    <a:pt x="374" y="423"/>
                    <a:pt x="374" y="423"/>
                    <a:pt x="374" y="423"/>
                  </a:cubicBezTo>
                  <a:cubicBezTo>
                    <a:pt x="601" y="435"/>
                    <a:pt x="601" y="435"/>
                    <a:pt x="601" y="435"/>
                  </a:cubicBezTo>
                  <a:cubicBezTo>
                    <a:pt x="533" y="514"/>
                    <a:pt x="533" y="514"/>
                    <a:pt x="533" y="514"/>
                  </a:cubicBezTo>
                  <a:cubicBezTo>
                    <a:pt x="592" y="600"/>
                    <a:pt x="592" y="600"/>
                    <a:pt x="592" y="600"/>
                  </a:cubicBezTo>
                  <a:close/>
                  <a:moveTo>
                    <a:pt x="253" y="44"/>
                  </a:moveTo>
                  <a:cubicBezTo>
                    <a:pt x="253" y="20"/>
                    <a:pt x="273" y="0"/>
                    <a:pt x="298" y="0"/>
                  </a:cubicBezTo>
                  <a:cubicBezTo>
                    <a:pt x="322" y="0"/>
                    <a:pt x="342" y="20"/>
                    <a:pt x="342" y="44"/>
                  </a:cubicBezTo>
                  <a:cubicBezTo>
                    <a:pt x="342" y="103"/>
                    <a:pt x="342" y="103"/>
                    <a:pt x="342" y="103"/>
                  </a:cubicBezTo>
                  <a:cubicBezTo>
                    <a:pt x="253" y="108"/>
                    <a:pt x="253" y="108"/>
                    <a:pt x="253" y="108"/>
                  </a:cubicBezTo>
                  <a:cubicBezTo>
                    <a:pt x="253" y="44"/>
                    <a:pt x="253" y="44"/>
                    <a:pt x="253" y="44"/>
                  </a:cubicBezTo>
                  <a:close/>
                  <a:moveTo>
                    <a:pt x="342" y="332"/>
                  </a:moveTo>
                  <a:cubicBezTo>
                    <a:pt x="342" y="737"/>
                    <a:pt x="342" y="737"/>
                    <a:pt x="342" y="737"/>
                  </a:cubicBezTo>
                  <a:cubicBezTo>
                    <a:pt x="342" y="744"/>
                    <a:pt x="348" y="750"/>
                    <a:pt x="355" y="750"/>
                  </a:cubicBezTo>
                  <a:cubicBezTo>
                    <a:pt x="380" y="750"/>
                    <a:pt x="380" y="750"/>
                    <a:pt x="380" y="750"/>
                  </a:cubicBezTo>
                  <a:cubicBezTo>
                    <a:pt x="399" y="750"/>
                    <a:pt x="415" y="766"/>
                    <a:pt x="415" y="786"/>
                  </a:cubicBezTo>
                  <a:cubicBezTo>
                    <a:pt x="415" y="813"/>
                    <a:pt x="415" y="813"/>
                    <a:pt x="415" y="813"/>
                  </a:cubicBezTo>
                  <a:cubicBezTo>
                    <a:pt x="180" y="813"/>
                    <a:pt x="180" y="813"/>
                    <a:pt x="180" y="813"/>
                  </a:cubicBezTo>
                  <a:cubicBezTo>
                    <a:pt x="180" y="786"/>
                    <a:pt x="180" y="786"/>
                    <a:pt x="180" y="786"/>
                  </a:cubicBezTo>
                  <a:cubicBezTo>
                    <a:pt x="180" y="766"/>
                    <a:pt x="196" y="750"/>
                    <a:pt x="216" y="750"/>
                  </a:cubicBezTo>
                  <a:cubicBezTo>
                    <a:pt x="240" y="750"/>
                    <a:pt x="240" y="750"/>
                    <a:pt x="240" y="750"/>
                  </a:cubicBezTo>
                  <a:cubicBezTo>
                    <a:pt x="247" y="750"/>
                    <a:pt x="253" y="744"/>
                    <a:pt x="253" y="737"/>
                  </a:cubicBezTo>
                  <a:cubicBezTo>
                    <a:pt x="253" y="337"/>
                    <a:pt x="253" y="337"/>
                    <a:pt x="253" y="337"/>
                  </a:cubicBezTo>
                  <a:cubicBezTo>
                    <a:pt x="342" y="332"/>
                    <a:pt x="342" y="332"/>
                    <a:pt x="342" y="332"/>
                  </a:cubicBezTo>
                  <a:close/>
                  <a:moveTo>
                    <a:pt x="221" y="581"/>
                  </a:moveTo>
                  <a:cubicBezTo>
                    <a:pt x="59" y="572"/>
                    <a:pt x="59" y="572"/>
                    <a:pt x="59" y="572"/>
                  </a:cubicBezTo>
                  <a:cubicBezTo>
                    <a:pt x="0" y="486"/>
                    <a:pt x="0" y="486"/>
                    <a:pt x="0" y="486"/>
                  </a:cubicBezTo>
                  <a:cubicBezTo>
                    <a:pt x="68" y="407"/>
                    <a:pt x="68" y="407"/>
                    <a:pt x="68" y="407"/>
                  </a:cubicBezTo>
                  <a:cubicBezTo>
                    <a:pt x="221" y="415"/>
                    <a:pt x="221" y="415"/>
                    <a:pt x="221" y="415"/>
                  </a:cubicBezTo>
                  <a:cubicBezTo>
                    <a:pt x="221" y="581"/>
                    <a:pt x="221" y="581"/>
                    <a:pt x="221" y="581"/>
                  </a:cubicBezTo>
                  <a:close/>
                </a:path>
              </a:pathLst>
            </a:custGeom>
            <a:solidFill>
              <a:srgbClr val="58595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Freeform 24"/>
            <p:cNvSpPr>
              <a:spLocks/>
            </p:cNvSpPr>
            <p:nvPr/>
          </p:nvSpPr>
          <p:spPr bwMode="auto">
            <a:xfrm>
              <a:off x="7985371" y="2386200"/>
              <a:ext cx="519339" cy="166774"/>
            </a:xfrm>
            <a:custGeom>
              <a:avLst/>
              <a:gdLst>
                <a:gd name="T0" fmla="*/ 0 w 1420"/>
                <a:gd name="T1" fmla="*/ 66 h 456"/>
                <a:gd name="T2" fmla="*/ 631 w 1420"/>
                <a:gd name="T3" fmla="*/ 33 h 456"/>
                <a:gd name="T4" fmla="*/ 1259 w 1420"/>
                <a:gd name="T5" fmla="*/ 0 h 456"/>
                <a:gd name="T6" fmla="*/ 1420 w 1420"/>
                <a:gd name="T7" fmla="*/ 189 h 456"/>
                <a:gd name="T8" fmla="*/ 1281 w 1420"/>
                <a:gd name="T9" fmla="*/ 390 h 456"/>
                <a:gd name="T10" fmla="*/ 650 w 1420"/>
                <a:gd name="T11" fmla="*/ 423 h 456"/>
                <a:gd name="T12" fmla="*/ 21 w 1420"/>
                <a:gd name="T13" fmla="*/ 456 h 456"/>
                <a:gd name="T14" fmla="*/ 160 w 1420"/>
                <a:gd name="T15" fmla="*/ 253 h 456"/>
                <a:gd name="T16" fmla="*/ 0 w 1420"/>
                <a:gd name="T17" fmla="*/ 66 h 456"/>
                <a:gd name="T18" fmla="*/ 0 w 1420"/>
                <a:gd name="T19" fmla="*/ 66 h 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0" h="456">
                  <a:moveTo>
                    <a:pt x="0" y="66"/>
                  </a:moveTo>
                  <a:lnTo>
                    <a:pt x="631" y="33"/>
                  </a:lnTo>
                  <a:lnTo>
                    <a:pt x="1259" y="0"/>
                  </a:lnTo>
                  <a:lnTo>
                    <a:pt x="1420" y="189"/>
                  </a:lnTo>
                  <a:lnTo>
                    <a:pt x="1281" y="390"/>
                  </a:lnTo>
                  <a:lnTo>
                    <a:pt x="650" y="423"/>
                  </a:lnTo>
                  <a:lnTo>
                    <a:pt x="21" y="456"/>
                  </a:lnTo>
                  <a:lnTo>
                    <a:pt x="160" y="253"/>
                  </a:lnTo>
                  <a:lnTo>
                    <a:pt x="0" y="66"/>
                  </a:lnTo>
                  <a:lnTo>
                    <a:pt x="0" y="66"/>
                  </a:lnTo>
                  <a:close/>
                </a:path>
              </a:pathLst>
            </a:custGeom>
            <a:solidFill>
              <a:srgbClr val="59C3E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11" name="燕尾形 10"/>
          <p:cNvSpPr/>
          <p:nvPr/>
        </p:nvSpPr>
        <p:spPr>
          <a:xfrm rot="10800000">
            <a:off x="6453191" y="3571876"/>
            <a:ext cx="285752" cy="500066"/>
          </a:xfrm>
          <a:prstGeom prst="chevron">
            <a:avLst/>
          </a:prstGeom>
          <a:solidFill>
            <a:srgbClr val="59C3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2" name="内容占位符 2">
            <a:extLst>
              <a:ext uri="{FF2B5EF4-FFF2-40B4-BE49-F238E27FC236}">
                <a16:creationId xmlns:a16="http://schemas.microsoft.com/office/drawing/2014/main" xmlns="" id="{4EE11763-18ED-48CC-B42C-0A350BA59D86}"/>
              </a:ext>
            </a:extLst>
          </p:cNvPr>
          <p:cNvSpPr txBox="1">
            <a:spLocks/>
          </p:cNvSpPr>
          <p:nvPr/>
        </p:nvSpPr>
        <p:spPr>
          <a:xfrm>
            <a:off x="7104112" y="1844824"/>
            <a:ext cx="4248472" cy="2214578"/>
          </a:xfrm>
          <a:prstGeom prst="rect">
            <a:avLst/>
          </a:prstGeom>
        </p:spPr>
        <p:txBody>
          <a:bodyPr vert="horz" lIns="91440" tIns="45720" rIns="91440" bIns="45720" rtlCol="0">
            <a:noAutofit/>
          </a:bodyPr>
          <a:lstStyle/>
          <a:p>
            <a:pPr algn="just">
              <a:lnSpc>
                <a:spcPts val="2700"/>
              </a:lnSpc>
              <a:defRPr/>
            </a:pPr>
            <a:r>
              <a:rPr lang="en-IN" dirty="0">
                <a:solidFill>
                  <a:srgbClr val="58595B"/>
                </a:solidFill>
                <a:latin typeface="Book Antiqua" pitchFamily="18" charset="0"/>
              </a:rPr>
              <a:t>The label propagation algorithm uses an iterative process to find stable communities in a graph. The method begins by giving each node in the graph a unique label. Then, the algorithm iteratively simulates a process in which each node in the graph adopts the label most common amongst its neighbours.  The process repeats until the label of every node in the graph is the same as the label of maximum occurrence amongst its neighbours.</a:t>
            </a:r>
          </a:p>
          <a:p>
            <a:pPr algn="just">
              <a:lnSpc>
                <a:spcPts val="2700"/>
              </a:lnSpc>
              <a:defRPr/>
            </a:pPr>
            <a:endParaRPr lang="en-IN" dirty="0">
              <a:solidFill>
                <a:srgbClr val="58595B"/>
              </a:solidFill>
              <a:latin typeface="Book Antiqua" pitchFamily="18" charset="0"/>
            </a:endParaRPr>
          </a:p>
        </p:txBody>
      </p:sp>
      <p:sp>
        <p:nvSpPr>
          <p:cNvPr id="18" name="TextBox 17">
            <a:extLst>
              <a:ext uri="{FF2B5EF4-FFF2-40B4-BE49-F238E27FC236}">
                <a16:creationId xmlns:a16="http://schemas.microsoft.com/office/drawing/2014/main" xmlns="" id="{0B6DE726-C428-47C3-A13D-C63CF0FAEA14}"/>
              </a:ext>
            </a:extLst>
          </p:cNvPr>
          <p:cNvSpPr txBox="1"/>
          <p:nvPr/>
        </p:nvSpPr>
        <p:spPr>
          <a:xfrm>
            <a:off x="3287688" y="5661248"/>
            <a:ext cx="2662908" cy="369332"/>
          </a:xfrm>
          <a:prstGeom prst="rect">
            <a:avLst/>
          </a:prstGeom>
          <a:noFill/>
        </p:spPr>
        <p:txBody>
          <a:bodyPr wrap="none" rtlCol="0">
            <a:spAutoFit/>
          </a:bodyPr>
          <a:lstStyle/>
          <a:p>
            <a:r>
              <a:rPr lang="en-IN" b="1" dirty="0">
                <a:solidFill>
                  <a:schemeClr val="tx2"/>
                </a:solidFill>
                <a:latin typeface="Book Antiqua" pitchFamily="18" charset="0"/>
              </a:rPr>
              <a:t>Modularity – 0.6769024</a:t>
            </a:r>
          </a:p>
        </p:txBody>
      </p:sp>
      <p:sp>
        <p:nvSpPr>
          <p:cNvPr id="14" name="Rectangle 13">
            <a:extLst>
              <a:ext uri="{FF2B5EF4-FFF2-40B4-BE49-F238E27FC236}">
                <a16:creationId xmlns:a16="http://schemas.microsoft.com/office/drawing/2014/main" xmlns="" id="{D5D73716-EE3A-4211-8950-65D6056F5B5C}"/>
              </a:ext>
            </a:extLst>
          </p:cNvPr>
          <p:cNvSpPr/>
          <p:nvPr/>
        </p:nvSpPr>
        <p:spPr>
          <a:xfrm>
            <a:off x="512776" y="6000768"/>
            <a:ext cx="4297340" cy="707886"/>
          </a:xfrm>
          <a:prstGeom prst="rect">
            <a:avLst/>
          </a:prstGeom>
        </p:spPr>
        <p:txBody>
          <a:bodyPr wrap="square">
            <a:spAutoFit/>
          </a:bodyPr>
          <a:lstStyle/>
          <a:p>
            <a:r>
              <a:rPr lang="en-IN" sz="2000" i="1" dirty="0">
                <a:solidFill>
                  <a:schemeClr val="tx2"/>
                </a:solidFill>
                <a:latin typeface="Book Antiqua" pitchFamily="18" charset="0"/>
              </a:rPr>
              <a:t>lab &lt;- </a:t>
            </a:r>
            <a:r>
              <a:rPr lang="en-IN" sz="2000" i="1" dirty="0" err="1">
                <a:solidFill>
                  <a:schemeClr val="tx2"/>
                </a:solidFill>
                <a:latin typeface="Book Antiqua" pitchFamily="18" charset="0"/>
              </a:rPr>
              <a:t>label.propagation.community</a:t>
            </a:r>
            <a:r>
              <a:rPr lang="en-IN" sz="2000" i="1" dirty="0">
                <a:solidFill>
                  <a:schemeClr val="tx2"/>
                </a:solidFill>
                <a:latin typeface="Book Antiqua" pitchFamily="18" charset="0"/>
              </a:rPr>
              <a:t>(g)</a:t>
            </a:r>
          </a:p>
          <a:p>
            <a:r>
              <a:rPr lang="en-IN" sz="2000" i="1" dirty="0">
                <a:solidFill>
                  <a:schemeClr val="tx2"/>
                </a:solidFill>
                <a:latin typeface="Book Antiqua" pitchFamily="18" charset="0"/>
              </a:rPr>
              <a:t>modularity(lab)</a:t>
            </a:r>
          </a:p>
        </p:txBody>
      </p:sp>
    </p:spTree>
    <p:extLst>
      <p:ext uri="{BB962C8B-B14F-4D97-AF65-F5344CB8AC3E}">
        <p14:creationId xmlns:p14="http://schemas.microsoft.com/office/powerpoint/2010/main" xmlns="" val="3564476598"/>
      </p:ext>
    </p:extLst>
  </p:cSld>
  <p:clrMapOvr>
    <a:masterClrMapping/>
  </p:clrMapOvr>
  <mc:AlternateContent xmlns:mc="http://schemas.openxmlformats.org/markup-compatibility/2006">
    <mc:Choice xmlns:p14="http://schemas.microsoft.com/office/powerpoint/2010/main" xmlns=""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12"/>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18"/>
                                        </p:tgtEl>
                                        <p:attrNameLst>
                                          <p:attrName>style.visibility</p:attrName>
                                        </p:attrNameLst>
                                      </p:cBhvr>
                                      <p:to>
                                        <p:strVal val="visible"/>
                                      </p:to>
                                    </p:set>
                                    <p:anim calcmode="lin" valueType="num">
                                      <p:cBhvr additive="base">
                                        <p:cTn id="18" dur="500" fill="hold"/>
                                        <p:tgtEl>
                                          <p:spTgt spid="18"/>
                                        </p:tgtEl>
                                        <p:attrNameLst>
                                          <p:attrName>ppt_x</p:attrName>
                                        </p:attrNameLst>
                                      </p:cBhvr>
                                      <p:tavLst>
                                        <p:tav tm="0">
                                          <p:val>
                                            <p:strVal val="#ppt_x"/>
                                          </p:val>
                                        </p:tav>
                                        <p:tav tm="100000">
                                          <p:val>
                                            <p:strVal val="#ppt_x"/>
                                          </p:val>
                                        </p:tav>
                                      </p:tavLst>
                                    </p:anim>
                                    <p:anim calcmode="lin" valueType="num">
                                      <p:cBhvr additive="base">
                                        <p:cTn id="19" dur="500" fill="hold"/>
                                        <p:tgtEl>
                                          <p:spTgt spid="18"/>
                                        </p:tgtEl>
                                        <p:attrNameLst>
                                          <p:attrName>ppt_y</p:attrName>
                                        </p:attrNameLst>
                                      </p:cBhvr>
                                      <p:tavLst>
                                        <p:tav tm="0">
                                          <p:val>
                                            <p:strVal val="1+#ppt_h/2"/>
                                          </p:val>
                                        </p:tav>
                                        <p:tav tm="100000">
                                          <p:val>
                                            <p:strVal val="#ppt_y"/>
                                          </p:val>
                                        </p:tav>
                                      </p:tavLst>
                                    </p:anim>
                                  </p:childTnLst>
                                </p:cTn>
                              </p:par>
                              <p:par>
                                <p:cTn id="20" presetID="2" presetClass="entr" presetSubtype="4" fill="hold" grpId="0" nodeType="withEffect">
                                  <p:stCondLst>
                                    <p:cond delay="0"/>
                                  </p:stCondLst>
                                  <p:childTnLst>
                                    <p:set>
                                      <p:cBhvr>
                                        <p:cTn id="21" dur="1" fill="hold">
                                          <p:stCondLst>
                                            <p:cond delay="0"/>
                                          </p:stCondLst>
                                        </p:cTn>
                                        <p:tgtEl>
                                          <p:spTgt spid="14"/>
                                        </p:tgtEl>
                                        <p:attrNameLst>
                                          <p:attrName>style.visibility</p:attrName>
                                        </p:attrNameLst>
                                      </p:cBhvr>
                                      <p:to>
                                        <p:strVal val="visible"/>
                                      </p:to>
                                    </p:set>
                                    <p:anim calcmode="lin" valueType="num">
                                      <p:cBhvr additive="base">
                                        <p:cTn id="22" dur="500" fill="hold"/>
                                        <p:tgtEl>
                                          <p:spTgt spid="14"/>
                                        </p:tgtEl>
                                        <p:attrNameLst>
                                          <p:attrName>ppt_x</p:attrName>
                                        </p:attrNameLst>
                                      </p:cBhvr>
                                      <p:tavLst>
                                        <p:tav tm="0">
                                          <p:val>
                                            <p:strVal val="#ppt_x"/>
                                          </p:val>
                                        </p:tav>
                                        <p:tav tm="100000">
                                          <p:val>
                                            <p:strVal val="#ppt_x"/>
                                          </p:val>
                                        </p:tav>
                                      </p:tavLst>
                                    </p:anim>
                                    <p:anim calcmode="lin" valueType="num">
                                      <p:cBhvr additive="base">
                                        <p:cTn id="23"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8" grpId="0"/>
      <p:bldP spid="14"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xmlns="" id="{E5059EAF-250D-47DC-B4BE-543C82CEFBA3}"/>
              </a:ext>
            </a:extLst>
          </p:cNvPr>
          <p:cNvPicPr>
            <a:picLocks noChangeAspect="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xmlns="" val="0"/>
              </a:ext>
            </a:extLst>
          </a:blip>
          <a:srcRect l="5132" t="9295" r="4492" b="11346"/>
          <a:stretch/>
        </p:blipFill>
        <p:spPr>
          <a:xfrm>
            <a:off x="586419" y="1214422"/>
            <a:ext cx="5795333" cy="4872949"/>
          </a:xfrm>
          <a:prstGeom prst="rect">
            <a:avLst/>
          </a:prstGeom>
        </p:spPr>
      </p:pic>
      <p:grpSp>
        <p:nvGrpSpPr>
          <p:cNvPr id="2" name="组合 1"/>
          <p:cNvGrpSpPr/>
          <p:nvPr/>
        </p:nvGrpSpPr>
        <p:grpSpPr>
          <a:xfrm>
            <a:off x="-2" y="0"/>
            <a:ext cx="1581151" cy="1306653"/>
            <a:chOff x="-2" y="5562600"/>
            <a:chExt cx="1581151" cy="1306653"/>
          </a:xfrm>
        </p:grpSpPr>
        <p:sp>
          <p:nvSpPr>
            <p:cNvPr id="3" name="直角三角形 8"/>
            <p:cNvSpPr/>
            <p:nvPr/>
          </p:nvSpPr>
          <p:spPr>
            <a:xfrm flipV="1">
              <a:off x="-2" y="5562600"/>
              <a:ext cx="1581151" cy="1306653"/>
            </a:xfrm>
            <a:custGeom>
              <a:avLst/>
              <a:gdLst>
                <a:gd name="connsiteX0" fmla="*/ 0 w 1596000"/>
                <a:gd name="connsiteY0" fmla="*/ 740842 h 740842"/>
                <a:gd name="connsiteX1" fmla="*/ 0 w 1596000"/>
                <a:gd name="connsiteY1" fmla="*/ 0 h 740842"/>
                <a:gd name="connsiteX2" fmla="*/ 1596000 w 1596000"/>
                <a:gd name="connsiteY2" fmla="*/ 740842 h 740842"/>
                <a:gd name="connsiteX3" fmla="*/ 0 w 1596000"/>
                <a:gd name="connsiteY3" fmla="*/ 740842 h 740842"/>
                <a:gd name="connsiteX0" fmla="*/ 0 w 1519800"/>
                <a:gd name="connsiteY0" fmla="*/ 740842 h 1293292"/>
                <a:gd name="connsiteX1" fmla="*/ 0 w 1519800"/>
                <a:gd name="connsiteY1" fmla="*/ 0 h 1293292"/>
                <a:gd name="connsiteX2" fmla="*/ 1519800 w 1519800"/>
                <a:gd name="connsiteY2" fmla="*/ 1293292 h 1293292"/>
                <a:gd name="connsiteX3" fmla="*/ 0 w 1519800"/>
                <a:gd name="connsiteY3" fmla="*/ 740842 h 1293292"/>
              </a:gdLst>
              <a:ahLst/>
              <a:cxnLst>
                <a:cxn ang="0">
                  <a:pos x="connsiteX0" y="connsiteY0"/>
                </a:cxn>
                <a:cxn ang="0">
                  <a:pos x="connsiteX1" y="connsiteY1"/>
                </a:cxn>
                <a:cxn ang="0">
                  <a:pos x="connsiteX2" y="connsiteY2"/>
                </a:cxn>
                <a:cxn ang="0">
                  <a:pos x="connsiteX3" y="connsiteY3"/>
                </a:cxn>
              </a:cxnLst>
              <a:rect l="l" t="t" r="r" b="b"/>
              <a:pathLst>
                <a:path w="1519800" h="1293292">
                  <a:moveTo>
                    <a:pt x="0" y="740842"/>
                  </a:moveTo>
                  <a:lnTo>
                    <a:pt x="0" y="0"/>
                  </a:lnTo>
                  <a:lnTo>
                    <a:pt x="1519800" y="1293292"/>
                  </a:lnTo>
                  <a:lnTo>
                    <a:pt x="0" y="740842"/>
                  </a:lnTo>
                  <a:close/>
                </a:path>
              </a:pathLst>
            </a:custGeom>
            <a:solidFill>
              <a:srgbClr val="59C3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 name="直角三角形 8"/>
            <p:cNvSpPr/>
            <p:nvPr/>
          </p:nvSpPr>
          <p:spPr>
            <a:xfrm rot="5400000" flipH="1" flipV="1">
              <a:off x="148633" y="5428776"/>
              <a:ext cx="1293293" cy="1565153"/>
            </a:xfrm>
            <a:custGeom>
              <a:avLst/>
              <a:gdLst>
                <a:gd name="connsiteX0" fmla="*/ 0 w 1596000"/>
                <a:gd name="connsiteY0" fmla="*/ 740842 h 740842"/>
                <a:gd name="connsiteX1" fmla="*/ 0 w 1596000"/>
                <a:gd name="connsiteY1" fmla="*/ 0 h 740842"/>
                <a:gd name="connsiteX2" fmla="*/ 1596000 w 1596000"/>
                <a:gd name="connsiteY2" fmla="*/ 740842 h 740842"/>
                <a:gd name="connsiteX3" fmla="*/ 0 w 1596000"/>
                <a:gd name="connsiteY3" fmla="*/ 740842 h 740842"/>
                <a:gd name="connsiteX0" fmla="*/ 0 w 1519800"/>
                <a:gd name="connsiteY0" fmla="*/ 740842 h 1293292"/>
                <a:gd name="connsiteX1" fmla="*/ 0 w 1519800"/>
                <a:gd name="connsiteY1" fmla="*/ 0 h 1293292"/>
                <a:gd name="connsiteX2" fmla="*/ 1519800 w 1519800"/>
                <a:gd name="connsiteY2" fmla="*/ 1293292 h 1293292"/>
                <a:gd name="connsiteX3" fmla="*/ 0 w 1519800"/>
                <a:gd name="connsiteY3" fmla="*/ 740842 h 1293292"/>
              </a:gdLst>
              <a:ahLst/>
              <a:cxnLst>
                <a:cxn ang="0">
                  <a:pos x="connsiteX0" y="connsiteY0"/>
                </a:cxn>
                <a:cxn ang="0">
                  <a:pos x="connsiteX1" y="connsiteY1"/>
                </a:cxn>
                <a:cxn ang="0">
                  <a:pos x="connsiteX2" y="connsiteY2"/>
                </a:cxn>
                <a:cxn ang="0">
                  <a:pos x="connsiteX3" y="connsiteY3"/>
                </a:cxn>
              </a:cxnLst>
              <a:rect l="l" t="t" r="r" b="b"/>
              <a:pathLst>
                <a:path w="1519800" h="1293292">
                  <a:moveTo>
                    <a:pt x="0" y="740842"/>
                  </a:moveTo>
                  <a:lnTo>
                    <a:pt x="0" y="0"/>
                  </a:lnTo>
                  <a:lnTo>
                    <a:pt x="1519800" y="1293292"/>
                  </a:lnTo>
                  <a:lnTo>
                    <a:pt x="0" y="740842"/>
                  </a:lnTo>
                  <a:close/>
                </a:path>
              </a:pathLst>
            </a:custGeom>
            <a:solidFill>
              <a:schemeClr val="bg1"/>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5" name="矩形 4"/>
          <p:cNvSpPr/>
          <p:nvPr/>
        </p:nvSpPr>
        <p:spPr>
          <a:xfrm>
            <a:off x="1667706" y="294809"/>
            <a:ext cx="7884678" cy="707886"/>
          </a:xfrm>
          <a:prstGeom prst="rect">
            <a:avLst/>
          </a:prstGeom>
        </p:spPr>
        <p:txBody>
          <a:bodyPr wrap="square">
            <a:spAutoFit/>
          </a:bodyPr>
          <a:lstStyle/>
          <a:p>
            <a:r>
              <a:rPr lang="en-US" altLang="zh-CN" sz="4000" dirty="0">
                <a:solidFill>
                  <a:srgbClr val="58595B"/>
                </a:solidFill>
                <a:latin typeface="Agency FB" panose="020B0503020202020204" pitchFamily="34" charset="0"/>
              </a:rPr>
              <a:t>Leading eigenvector community Detection</a:t>
            </a:r>
            <a:endParaRPr lang="zh-CN" altLang="en-US" sz="4000" dirty="0">
              <a:solidFill>
                <a:srgbClr val="58595B"/>
              </a:solidFill>
              <a:latin typeface="Agency FB" panose="020B0503020202020204" pitchFamily="34" charset="0"/>
            </a:endParaRPr>
          </a:p>
        </p:txBody>
      </p:sp>
      <p:sp>
        <p:nvSpPr>
          <p:cNvPr id="7" name="椭圆 6"/>
          <p:cNvSpPr/>
          <p:nvPr/>
        </p:nvSpPr>
        <p:spPr>
          <a:xfrm>
            <a:off x="6349340" y="1357298"/>
            <a:ext cx="5579308" cy="507209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7"/>
          <p:cNvGrpSpPr/>
          <p:nvPr/>
        </p:nvGrpSpPr>
        <p:grpSpPr>
          <a:xfrm>
            <a:off x="8760296" y="1646309"/>
            <a:ext cx="1000132" cy="702571"/>
            <a:chOff x="7976594" y="2279040"/>
            <a:chExt cx="528116" cy="702571"/>
          </a:xfrm>
        </p:grpSpPr>
        <p:sp>
          <p:nvSpPr>
            <p:cNvPr id="9" name="Freeform 23"/>
            <p:cNvSpPr>
              <a:spLocks noEditPoints="1"/>
            </p:cNvSpPr>
            <p:nvPr/>
          </p:nvSpPr>
          <p:spPr bwMode="auto">
            <a:xfrm>
              <a:off x="7976594" y="2279040"/>
              <a:ext cx="519705" cy="702571"/>
            </a:xfrm>
            <a:custGeom>
              <a:avLst/>
              <a:gdLst>
                <a:gd name="T0" fmla="*/ 592 w 601"/>
                <a:gd name="T1" fmla="*/ 600 h 813"/>
                <a:gd name="T2" fmla="*/ 374 w 601"/>
                <a:gd name="T3" fmla="*/ 589 h 813"/>
                <a:gd name="T4" fmla="*/ 374 w 601"/>
                <a:gd name="T5" fmla="*/ 423 h 813"/>
                <a:gd name="T6" fmla="*/ 601 w 601"/>
                <a:gd name="T7" fmla="*/ 435 h 813"/>
                <a:gd name="T8" fmla="*/ 533 w 601"/>
                <a:gd name="T9" fmla="*/ 514 h 813"/>
                <a:gd name="T10" fmla="*/ 592 w 601"/>
                <a:gd name="T11" fmla="*/ 600 h 813"/>
                <a:gd name="T12" fmla="*/ 253 w 601"/>
                <a:gd name="T13" fmla="*/ 44 h 813"/>
                <a:gd name="T14" fmla="*/ 298 w 601"/>
                <a:gd name="T15" fmla="*/ 0 h 813"/>
                <a:gd name="T16" fmla="*/ 342 w 601"/>
                <a:gd name="T17" fmla="*/ 44 h 813"/>
                <a:gd name="T18" fmla="*/ 342 w 601"/>
                <a:gd name="T19" fmla="*/ 103 h 813"/>
                <a:gd name="T20" fmla="*/ 253 w 601"/>
                <a:gd name="T21" fmla="*/ 108 h 813"/>
                <a:gd name="T22" fmla="*/ 253 w 601"/>
                <a:gd name="T23" fmla="*/ 44 h 813"/>
                <a:gd name="T24" fmla="*/ 342 w 601"/>
                <a:gd name="T25" fmla="*/ 332 h 813"/>
                <a:gd name="T26" fmla="*/ 342 w 601"/>
                <a:gd name="T27" fmla="*/ 737 h 813"/>
                <a:gd name="T28" fmla="*/ 355 w 601"/>
                <a:gd name="T29" fmla="*/ 750 h 813"/>
                <a:gd name="T30" fmla="*/ 380 w 601"/>
                <a:gd name="T31" fmla="*/ 750 h 813"/>
                <a:gd name="T32" fmla="*/ 415 w 601"/>
                <a:gd name="T33" fmla="*/ 786 h 813"/>
                <a:gd name="T34" fmla="*/ 415 w 601"/>
                <a:gd name="T35" fmla="*/ 813 h 813"/>
                <a:gd name="T36" fmla="*/ 180 w 601"/>
                <a:gd name="T37" fmla="*/ 813 h 813"/>
                <a:gd name="T38" fmla="*/ 180 w 601"/>
                <a:gd name="T39" fmla="*/ 786 h 813"/>
                <a:gd name="T40" fmla="*/ 216 w 601"/>
                <a:gd name="T41" fmla="*/ 750 h 813"/>
                <a:gd name="T42" fmla="*/ 240 w 601"/>
                <a:gd name="T43" fmla="*/ 750 h 813"/>
                <a:gd name="T44" fmla="*/ 253 w 601"/>
                <a:gd name="T45" fmla="*/ 737 h 813"/>
                <a:gd name="T46" fmla="*/ 253 w 601"/>
                <a:gd name="T47" fmla="*/ 337 h 813"/>
                <a:gd name="T48" fmla="*/ 342 w 601"/>
                <a:gd name="T49" fmla="*/ 332 h 813"/>
                <a:gd name="T50" fmla="*/ 221 w 601"/>
                <a:gd name="T51" fmla="*/ 581 h 813"/>
                <a:gd name="T52" fmla="*/ 59 w 601"/>
                <a:gd name="T53" fmla="*/ 572 h 813"/>
                <a:gd name="T54" fmla="*/ 0 w 601"/>
                <a:gd name="T55" fmla="*/ 486 h 813"/>
                <a:gd name="T56" fmla="*/ 68 w 601"/>
                <a:gd name="T57" fmla="*/ 407 h 813"/>
                <a:gd name="T58" fmla="*/ 221 w 601"/>
                <a:gd name="T59" fmla="*/ 415 h 813"/>
                <a:gd name="T60" fmla="*/ 221 w 601"/>
                <a:gd name="T61" fmla="*/ 581 h 8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601" h="813">
                  <a:moveTo>
                    <a:pt x="592" y="600"/>
                  </a:moveTo>
                  <a:cubicBezTo>
                    <a:pt x="374" y="589"/>
                    <a:pt x="374" y="589"/>
                    <a:pt x="374" y="589"/>
                  </a:cubicBezTo>
                  <a:cubicBezTo>
                    <a:pt x="374" y="423"/>
                    <a:pt x="374" y="423"/>
                    <a:pt x="374" y="423"/>
                  </a:cubicBezTo>
                  <a:cubicBezTo>
                    <a:pt x="601" y="435"/>
                    <a:pt x="601" y="435"/>
                    <a:pt x="601" y="435"/>
                  </a:cubicBezTo>
                  <a:cubicBezTo>
                    <a:pt x="533" y="514"/>
                    <a:pt x="533" y="514"/>
                    <a:pt x="533" y="514"/>
                  </a:cubicBezTo>
                  <a:cubicBezTo>
                    <a:pt x="592" y="600"/>
                    <a:pt x="592" y="600"/>
                    <a:pt x="592" y="600"/>
                  </a:cubicBezTo>
                  <a:close/>
                  <a:moveTo>
                    <a:pt x="253" y="44"/>
                  </a:moveTo>
                  <a:cubicBezTo>
                    <a:pt x="253" y="20"/>
                    <a:pt x="273" y="0"/>
                    <a:pt x="298" y="0"/>
                  </a:cubicBezTo>
                  <a:cubicBezTo>
                    <a:pt x="322" y="0"/>
                    <a:pt x="342" y="20"/>
                    <a:pt x="342" y="44"/>
                  </a:cubicBezTo>
                  <a:cubicBezTo>
                    <a:pt x="342" y="103"/>
                    <a:pt x="342" y="103"/>
                    <a:pt x="342" y="103"/>
                  </a:cubicBezTo>
                  <a:cubicBezTo>
                    <a:pt x="253" y="108"/>
                    <a:pt x="253" y="108"/>
                    <a:pt x="253" y="108"/>
                  </a:cubicBezTo>
                  <a:cubicBezTo>
                    <a:pt x="253" y="44"/>
                    <a:pt x="253" y="44"/>
                    <a:pt x="253" y="44"/>
                  </a:cubicBezTo>
                  <a:close/>
                  <a:moveTo>
                    <a:pt x="342" y="332"/>
                  </a:moveTo>
                  <a:cubicBezTo>
                    <a:pt x="342" y="737"/>
                    <a:pt x="342" y="737"/>
                    <a:pt x="342" y="737"/>
                  </a:cubicBezTo>
                  <a:cubicBezTo>
                    <a:pt x="342" y="744"/>
                    <a:pt x="348" y="750"/>
                    <a:pt x="355" y="750"/>
                  </a:cubicBezTo>
                  <a:cubicBezTo>
                    <a:pt x="380" y="750"/>
                    <a:pt x="380" y="750"/>
                    <a:pt x="380" y="750"/>
                  </a:cubicBezTo>
                  <a:cubicBezTo>
                    <a:pt x="399" y="750"/>
                    <a:pt x="415" y="766"/>
                    <a:pt x="415" y="786"/>
                  </a:cubicBezTo>
                  <a:cubicBezTo>
                    <a:pt x="415" y="813"/>
                    <a:pt x="415" y="813"/>
                    <a:pt x="415" y="813"/>
                  </a:cubicBezTo>
                  <a:cubicBezTo>
                    <a:pt x="180" y="813"/>
                    <a:pt x="180" y="813"/>
                    <a:pt x="180" y="813"/>
                  </a:cubicBezTo>
                  <a:cubicBezTo>
                    <a:pt x="180" y="786"/>
                    <a:pt x="180" y="786"/>
                    <a:pt x="180" y="786"/>
                  </a:cubicBezTo>
                  <a:cubicBezTo>
                    <a:pt x="180" y="766"/>
                    <a:pt x="196" y="750"/>
                    <a:pt x="216" y="750"/>
                  </a:cubicBezTo>
                  <a:cubicBezTo>
                    <a:pt x="240" y="750"/>
                    <a:pt x="240" y="750"/>
                    <a:pt x="240" y="750"/>
                  </a:cubicBezTo>
                  <a:cubicBezTo>
                    <a:pt x="247" y="750"/>
                    <a:pt x="253" y="744"/>
                    <a:pt x="253" y="737"/>
                  </a:cubicBezTo>
                  <a:cubicBezTo>
                    <a:pt x="253" y="337"/>
                    <a:pt x="253" y="337"/>
                    <a:pt x="253" y="337"/>
                  </a:cubicBezTo>
                  <a:cubicBezTo>
                    <a:pt x="342" y="332"/>
                    <a:pt x="342" y="332"/>
                    <a:pt x="342" y="332"/>
                  </a:cubicBezTo>
                  <a:close/>
                  <a:moveTo>
                    <a:pt x="221" y="581"/>
                  </a:moveTo>
                  <a:cubicBezTo>
                    <a:pt x="59" y="572"/>
                    <a:pt x="59" y="572"/>
                    <a:pt x="59" y="572"/>
                  </a:cubicBezTo>
                  <a:cubicBezTo>
                    <a:pt x="0" y="486"/>
                    <a:pt x="0" y="486"/>
                    <a:pt x="0" y="486"/>
                  </a:cubicBezTo>
                  <a:cubicBezTo>
                    <a:pt x="68" y="407"/>
                    <a:pt x="68" y="407"/>
                    <a:pt x="68" y="407"/>
                  </a:cubicBezTo>
                  <a:cubicBezTo>
                    <a:pt x="221" y="415"/>
                    <a:pt x="221" y="415"/>
                    <a:pt x="221" y="415"/>
                  </a:cubicBezTo>
                  <a:cubicBezTo>
                    <a:pt x="221" y="581"/>
                    <a:pt x="221" y="581"/>
                    <a:pt x="221" y="581"/>
                  </a:cubicBezTo>
                  <a:close/>
                </a:path>
              </a:pathLst>
            </a:custGeom>
            <a:solidFill>
              <a:srgbClr val="58595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Freeform 24"/>
            <p:cNvSpPr>
              <a:spLocks/>
            </p:cNvSpPr>
            <p:nvPr/>
          </p:nvSpPr>
          <p:spPr bwMode="auto">
            <a:xfrm>
              <a:off x="7985371" y="2386200"/>
              <a:ext cx="519339" cy="166774"/>
            </a:xfrm>
            <a:custGeom>
              <a:avLst/>
              <a:gdLst>
                <a:gd name="T0" fmla="*/ 0 w 1420"/>
                <a:gd name="T1" fmla="*/ 66 h 456"/>
                <a:gd name="T2" fmla="*/ 631 w 1420"/>
                <a:gd name="T3" fmla="*/ 33 h 456"/>
                <a:gd name="T4" fmla="*/ 1259 w 1420"/>
                <a:gd name="T5" fmla="*/ 0 h 456"/>
                <a:gd name="T6" fmla="*/ 1420 w 1420"/>
                <a:gd name="T7" fmla="*/ 189 h 456"/>
                <a:gd name="T8" fmla="*/ 1281 w 1420"/>
                <a:gd name="T9" fmla="*/ 390 h 456"/>
                <a:gd name="T10" fmla="*/ 650 w 1420"/>
                <a:gd name="T11" fmla="*/ 423 h 456"/>
                <a:gd name="T12" fmla="*/ 21 w 1420"/>
                <a:gd name="T13" fmla="*/ 456 h 456"/>
                <a:gd name="T14" fmla="*/ 160 w 1420"/>
                <a:gd name="T15" fmla="*/ 253 h 456"/>
                <a:gd name="T16" fmla="*/ 0 w 1420"/>
                <a:gd name="T17" fmla="*/ 66 h 456"/>
                <a:gd name="T18" fmla="*/ 0 w 1420"/>
                <a:gd name="T19" fmla="*/ 66 h 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0" h="456">
                  <a:moveTo>
                    <a:pt x="0" y="66"/>
                  </a:moveTo>
                  <a:lnTo>
                    <a:pt x="631" y="33"/>
                  </a:lnTo>
                  <a:lnTo>
                    <a:pt x="1259" y="0"/>
                  </a:lnTo>
                  <a:lnTo>
                    <a:pt x="1420" y="189"/>
                  </a:lnTo>
                  <a:lnTo>
                    <a:pt x="1281" y="390"/>
                  </a:lnTo>
                  <a:lnTo>
                    <a:pt x="650" y="423"/>
                  </a:lnTo>
                  <a:lnTo>
                    <a:pt x="21" y="456"/>
                  </a:lnTo>
                  <a:lnTo>
                    <a:pt x="160" y="253"/>
                  </a:lnTo>
                  <a:lnTo>
                    <a:pt x="0" y="66"/>
                  </a:lnTo>
                  <a:lnTo>
                    <a:pt x="0" y="66"/>
                  </a:lnTo>
                  <a:close/>
                </a:path>
              </a:pathLst>
            </a:custGeom>
            <a:solidFill>
              <a:srgbClr val="59C3E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11" name="燕尾形 10"/>
          <p:cNvSpPr/>
          <p:nvPr/>
        </p:nvSpPr>
        <p:spPr>
          <a:xfrm rot="10800000">
            <a:off x="6453191" y="3571876"/>
            <a:ext cx="285752" cy="500066"/>
          </a:xfrm>
          <a:prstGeom prst="chevron">
            <a:avLst/>
          </a:prstGeom>
          <a:solidFill>
            <a:srgbClr val="59C3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2" name="内容占位符 2">
            <a:extLst>
              <a:ext uri="{FF2B5EF4-FFF2-40B4-BE49-F238E27FC236}">
                <a16:creationId xmlns:a16="http://schemas.microsoft.com/office/drawing/2014/main" xmlns="" id="{4EE11763-18ED-48CC-B42C-0A350BA59D86}"/>
              </a:ext>
            </a:extLst>
          </p:cNvPr>
          <p:cNvSpPr txBox="1">
            <a:spLocks/>
          </p:cNvSpPr>
          <p:nvPr/>
        </p:nvSpPr>
        <p:spPr>
          <a:xfrm>
            <a:off x="6854272" y="2492896"/>
            <a:ext cx="4786344" cy="2232501"/>
          </a:xfrm>
          <a:prstGeom prst="rect">
            <a:avLst/>
          </a:prstGeom>
        </p:spPr>
        <p:txBody>
          <a:bodyPr vert="horz" lIns="91440" tIns="45720" rIns="91440" bIns="45720" rtlCol="0">
            <a:noAutofit/>
          </a:bodyPr>
          <a:lstStyle/>
          <a:p>
            <a:pPr algn="just">
              <a:lnSpc>
                <a:spcPts val="2700"/>
              </a:lnSpc>
              <a:defRPr/>
            </a:pPr>
            <a:r>
              <a:rPr lang="en-IN" dirty="0">
                <a:solidFill>
                  <a:srgbClr val="58595B"/>
                </a:solidFill>
                <a:latin typeface="Book Antiqua" pitchFamily="18" charset="0"/>
              </a:rPr>
              <a:t>The leading eigenvector method works by calculating the eigenvector of the modularity matrix for the largest positive eigenvalue and then separating vertices into two community based on the sign of the corresponding element in the eigenvector. If all elements in the eigenvector are of the same sign that means that the network has no underlying community structure.</a:t>
            </a:r>
          </a:p>
          <a:p>
            <a:pPr algn="just">
              <a:lnSpc>
                <a:spcPts val="2700"/>
              </a:lnSpc>
              <a:defRPr/>
            </a:pPr>
            <a:endParaRPr lang="en-IN" dirty="0">
              <a:solidFill>
                <a:srgbClr val="58595B"/>
              </a:solidFill>
              <a:latin typeface="Book Antiqua" pitchFamily="18" charset="0"/>
            </a:endParaRPr>
          </a:p>
        </p:txBody>
      </p:sp>
      <p:sp>
        <p:nvSpPr>
          <p:cNvPr id="18" name="TextBox 17">
            <a:extLst>
              <a:ext uri="{FF2B5EF4-FFF2-40B4-BE49-F238E27FC236}">
                <a16:creationId xmlns:a16="http://schemas.microsoft.com/office/drawing/2014/main" xmlns="" id="{0B6DE726-C428-47C3-A13D-C63CF0FAEA14}"/>
              </a:ext>
            </a:extLst>
          </p:cNvPr>
          <p:cNvSpPr txBox="1"/>
          <p:nvPr/>
        </p:nvSpPr>
        <p:spPr>
          <a:xfrm>
            <a:off x="432696" y="5445224"/>
            <a:ext cx="2662908" cy="369332"/>
          </a:xfrm>
          <a:prstGeom prst="rect">
            <a:avLst/>
          </a:prstGeom>
          <a:noFill/>
        </p:spPr>
        <p:txBody>
          <a:bodyPr wrap="none" rtlCol="0">
            <a:spAutoFit/>
          </a:bodyPr>
          <a:lstStyle/>
          <a:p>
            <a:r>
              <a:rPr lang="en-IN" b="1" dirty="0">
                <a:solidFill>
                  <a:schemeClr val="tx2"/>
                </a:solidFill>
                <a:latin typeface="Book Antiqua" pitchFamily="18" charset="0"/>
              </a:rPr>
              <a:t>Modularity – 0.6743737</a:t>
            </a:r>
          </a:p>
        </p:txBody>
      </p:sp>
      <p:sp>
        <p:nvSpPr>
          <p:cNvPr id="15" name="Rectangle 14">
            <a:extLst>
              <a:ext uri="{FF2B5EF4-FFF2-40B4-BE49-F238E27FC236}">
                <a16:creationId xmlns:a16="http://schemas.microsoft.com/office/drawing/2014/main" xmlns="" id="{2FE65A57-0E5D-4E39-9FD2-0C0A972BAD51}"/>
              </a:ext>
            </a:extLst>
          </p:cNvPr>
          <p:cNvSpPr/>
          <p:nvPr/>
        </p:nvSpPr>
        <p:spPr>
          <a:xfrm>
            <a:off x="177662" y="5929330"/>
            <a:ext cx="7632850" cy="707886"/>
          </a:xfrm>
          <a:prstGeom prst="rect">
            <a:avLst/>
          </a:prstGeom>
        </p:spPr>
        <p:txBody>
          <a:bodyPr wrap="square">
            <a:spAutoFit/>
          </a:bodyPr>
          <a:lstStyle/>
          <a:p>
            <a:r>
              <a:rPr lang="en-IN" sz="2000" i="1" dirty="0" err="1">
                <a:solidFill>
                  <a:schemeClr val="tx2"/>
                </a:solidFill>
                <a:latin typeface="Book Antiqua" pitchFamily="18" charset="0"/>
              </a:rPr>
              <a:t>lec</a:t>
            </a:r>
            <a:r>
              <a:rPr lang="en-IN" sz="2000" i="1" dirty="0">
                <a:solidFill>
                  <a:schemeClr val="tx2"/>
                </a:solidFill>
                <a:latin typeface="Book Antiqua" pitchFamily="18" charset="0"/>
              </a:rPr>
              <a:t> &lt;- </a:t>
            </a:r>
            <a:r>
              <a:rPr lang="en-IN" sz="2000" i="1" dirty="0" err="1">
                <a:solidFill>
                  <a:schemeClr val="tx2"/>
                </a:solidFill>
                <a:latin typeface="Book Antiqua" pitchFamily="18" charset="0"/>
              </a:rPr>
              <a:t>leading.eigenvector.community</a:t>
            </a:r>
            <a:r>
              <a:rPr lang="en-IN" sz="2000" i="1" dirty="0">
                <a:solidFill>
                  <a:schemeClr val="tx2"/>
                </a:solidFill>
                <a:latin typeface="Book Antiqua" pitchFamily="18" charset="0"/>
              </a:rPr>
              <a:t>(</a:t>
            </a:r>
            <a:r>
              <a:rPr lang="en-IN" sz="2000" i="1" dirty="0" err="1">
                <a:solidFill>
                  <a:schemeClr val="tx2"/>
                </a:solidFill>
                <a:latin typeface="Book Antiqua" pitchFamily="18" charset="0"/>
              </a:rPr>
              <a:t>g,options</a:t>
            </a:r>
            <a:r>
              <a:rPr lang="en-IN" sz="2000" i="1" dirty="0">
                <a:solidFill>
                  <a:schemeClr val="tx2"/>
                </a:solidFill>
                <a:latin typeface="Book Antiqua" pitchFamily="18" charset="0"/>
              </a:rPr>
              <a:t>=list(</a:t>
            </a:r>
            <a:r>
              <a:rPr lang="en-IN" sz="2000" i="1" dirty="0" err="1">
                <a:solidFill>
                  <a:schemeClr val="tx2"/>
                </a:solidFill>
                <a:latin typeface="Book Antiqua" pitchFamily="18" charset="0"/>
              </a:rPr>
              <a:t>maxiter</a:t>
            </a:r>
            <a:r>
              <a:rPr lang="en-IN" sz="2000" i="1" dirty="0">
                <a:solidFill>
                  <a:schemeClr val="tx2"/>
                </a:solidFill>
                <a:latin typeface="Book Antiqua" pitchFamily="18" charset="0"/>
              </a:rPr>
              <a:t>=1000000))</a:t>
            </a:r>
          </a:p>
          <a:p>
            <a:r>
              <a:rPr lang="en-IN" sz="2000" i="1" dirty="0">
                <a:solidFill>
                  <a:schemeClr val="tx2"/>
                </a:solidFill>
                <a:latin typeface="Book Antiqua" pitchFamily="18" charset="0"/>
              </a:rPr>
              <a:t>modularity(</a:t>
            </a:r>
            <a:r>
              <a:rPr lang="en-IN" sz="2000" i="1" dirty="0" err="1">
                <a:solidFill>
                  <a:schemeClr val="tx2"/>
                </a:solidFill>
                <a:latin typeface="Book Antiqua" pitchFamily="18" charset="0"/>
              </a:rPr>
              <a:t>lec</a:t>
            </a:r>
            <a:r>
              <a:rPr lang="en-IN" sz="2000" i="1" dirty="0">
                <a:solidFill>
                  <a:schemeClr val="tx2"/>
                </a:solidFill>
                <a:latin typeface="Book Antiqua" pitchFamily="18" charset="0"/>
              </a:rPr>
              <a:t>)</a:t>
            </a:r>
          </a:p>
        </p:txBody>
      </p:sp>
    </p:spTree>
    <p:extLst>
      <p:ext uri="{BB962C8B-B14F-4D97-AF65-F5344CB8AC3E}">
        <p14:creationId xmlns:p14="http://schemas.microsoft.com/office/powerpoint/2010/main" xmlns="" val="169510878"/>
      </p:ext>
    </p:extLst>
  </p:cSld>
  <p:clrMapOvr>
    <a:masterClrMapping/>
  </p:clrMapOvr>
  <mc:AlternateContent xmlns:mc="http://schemas.openxmlformats.org/markup-compatibility/2006">
    <mc:Choice xmlns:p14="http://schemas.microsoft.com/office/powerpoint/2010/main" xmlns=""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12"/>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15"/>
                                        </p:tgtEl>
                                        <p:attrNameLst>
                                          <p:attrName>style.visibility</p:attrName>
                                        </p:attrNameLst>
                                      </p:cBhvr>
                                      <p:to>
                                        <p:strVal val="visible"/>
                                      </p:to>
                                    </p:set>
                                    <p:anim calcmode="lin" valueType="num">
                                      <p:cBhvr additive="base">
                                        <p:cTn id="18" dur="500" fill="hold"/>
                                        <p:tgtEl>
                                          <p:spTgt spid="15"/>
                                        </p:tgtEl>
                                        <p:attrNameLst>
                                          <p:attrName>ppt_x</p:attrName>
                                        </p:attrNameLst>
                                      </p:cBhvr>
                                      <p:tavLst>
                                        <p:tav tm="0">
                                          <p:val>
                                            <p:strVal val="#ppt_x"/>
                                          </p:val>
                                        </p:tav>
                                        <p:tav tm="100000">
                                          <p:val>
                                            <p:strVal val="#ppt_x"/>
                                          </p:val>
                                        </p:tav>
                                      </p:tavLst>
                                    </p:anim>
                                    <p:anim calcmode="lin" valueType="num">
                                      <p:cBhvr additive="base">
                                        <p:cTn id="19" dur="500" fill="hold"/>
                                        <p:tgtEl>
                                          <p:spTgt spid="15"/>
                                        </p:tgtEl>
                                        <p:attrNameLst>
                                          <p:attrName>ppt_y</p:attrName>
                                        </p:attrNameLst>
                                      </p:cBhvr>
                                      <p:tavLst>
                                        <p:tav tm="0">
                                          <p:val>
                                            <p:strVal val="1+#ppt_h/2"/>
                                          </p:val>
                                        </p:tav>
                                        <p:tav tm="100000">
                                          <p:val>
                                            <p:strVal val="#ppt_y"/>
                                          </p:val>
                                        </p:tav>
                                      </p:tavLst>
                                    </p:anim>
                                  </p:childTnLst>
                                </p:cTn>
                              </p:par>
                              <p:par>
                                <p:cTn id="20" presetID="2" presetClass="entr" presetSubtype="4" fill="hold" grpId="0" nodeType="withEffect">
                                  <p:stCondLst>
                                    <p:cond delay="0"/>
                                  </p:stCondLst>
                                  <p:childTnLst>
                                    <p:set>
                                      <p:cBhvr>
                                        <p:cTn id="21" dur="1" fill="hold">
                                          <p:stCondLst>
                                            <p:cond delay="0"/>
                                          </p:stCondLst>
                                        </p:cTn>
                                        <p:tgtEl>
                                          <p:spTgt spid="18"/>
                                        </p:tgtEl>
                                        <p:attrNameLst>
                                          <p:attrName>style.visibility</p:attrName>
                                        </p:attrNameLst>
                                      </p:cBhvr>
                                      <p:to>
                                        <p:strVal val="visible"/>
                                      </p:to>
                                    </p:set>
                                    <p:anim calcmode="lin" valueType="num">
                                      <p:cBhvr additive="base">
                                        <p:cTn id="22" dur="500" fill="hold"/>
                                        <p:tgtEl>
                                          <p:spTgt spid="18"/>
                                        </p:tgtEl>
                                        <p:attrNameLst>
                                          <p:attrName>ppt_x</p:attrName>
                                        </p:attrNameLst>
                                      </p:cBhvr>
                                      <p:tavLst>
                                        <p:tav tm="0">
                                          <p:val>
                                            <p:strVal val="#ppt_x"/>
                                          </p:val>
                                        </p:tav>
                                        <p:tav tm="100000">
                                          <p:val>
                                            <p:strVal val="#ppt_x"/>
                                          </p:val>
                                        </p:tav>
                                      </p:tavLst>
                                    </p:anim>
                                    <p:anim calcmode="lin" valueType="num">
                                      <p:cBhvr additive="base">
                                        <p:cTn id="23"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8" grpId="0"/>
      <p:bldP spid="15"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xmlns="" id="{980F1FA2-B142-4C5A-860E-6F19BCA14A8E}"/>
              </a:ext>
            </a:extLst>
          </p:cNvPr>
          <p:cNvPicPr>
            <a:picLocks noChangeAspect="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xmlns="" val="0"/>
              </a:ext>
            </a:extLst>
          </a:blip>
          <a:srcRect l="12561" t="9620" r="5191" b="14108"/>
          <a:stretch/>
        </p:blipFill>
        <p:spPr>
          <a:xfrm>
            <a:off x="547393" y="1071546"/>
            <a:ext cx="5691483" cy="4687586"/>
          </a:xfrm>
          <a:prstGeom prst="rect">
            <a:avLst/>
          </a:prstGeom>
        </p:spPr>
      </p:pic>
      <p:grpSp>
        <p:nvGrpSpPr>
          <p:cNvPr id="2" name="组合 1"/>
          <p:cNvGrpSpPr/>
          <p:nvPr/>
        </p:nvGrpSpPr>
        <p:grpSpPr>
          <a:xfrm>
            <a:off x="-2" y="0"/>
            <a:ext cx="1581151" cy="1306653"/>
            <a:chOff x="-2" y="5562600"/>
            <a:chExt cx="1581151" cy="1306653"/>
          </a:xfrm>
        </p:grpSpPr>
        <p:sp>
          <p:nvSpPr>
            <p:cNvPr id="3" name="直角三角形 8"/>
            <p:cNvSpPr/>
            <p:nvPr/>
          </p:nvSpPr>
          <p:spPr>
            <a:xfrm flipV="1">
              <a:off x="-2" y="5562600"/>
              <a:ext cx="1581151" cy="1306653"/>
            </a:xfrm>
            <a:custGeom>
              <a:avLst/>
              <a:gdLst>
                <a:gd name="connsiteX0" fmla="*/ 0 w 1596000"/>
                <a:gd name="connsiteY0" fmla="*/ 740842 h 740842"/>
                <a:gd name="connsiteX1" fmla="*/ 0 w 1596000"/>
                <a:gd name="connsiteY1" fmla="*/ 0 h 740842"/>
                <a:gd name="connsiteX2" fmla="*/ 1596000 w 1596000"/>
                <a:gd name="connsiteY2" fmla="*/ 740842 h 740842"/>
                <a:gd name="connsiteX3" fmla="*/ 0 w 1596000"/>
                <a:gd name="connsiteY3" fmla="*/ 740842 h 740842"/>
                <a:gd name="connsiteX0" fmla="*/ 0 w 1519800"/>
                <a:gd name="connsiteY0" fmla="*/ 740842 h 1293292"/>
                <a:gd name="connsiteX1" fmla="*/ 0 w 1519800"/>
                <a:gd name="connsiteY1" fmla="*/ 0 h 1293292"/>
                <a:gd name="connsiteX2" fmla="*/ 1519800 w 1519800"/>
                <a:gd name="connsiteY2" fmla="*/ 1293292 h 1293292"/>
                <a:gd name="connsiteX3" fmla="*/ 0 w 1519800"/>
                <a:gd name="connsiteY3" fmla="*/ 740842 h 1293292"/>
              </a:gdLst>
              <a:ahLst/>
              <a:cxnLst>
                <a:cxn ang="0">
                  <a:pos x="connsiteX0" y="connsiteY0"/>
                </a:cxn>
                <a:cxn ang="0">
                  <a:pos x="connsiteX1" y="connsiteY1"/>
                </a:cxn>
                <a:cxn ang="0">
                  <a:pos x="connsiteX2" y="connsiteY2"/>
                </a:cxn>
                <a:cxn ang="0">
                  <a:pos x="connsiteX3" y="connsiteY3"/>
                </a:cxn>
              </a:cxnLst>
              <a:rect l="l" t="t" r="r" b="b"/>
              <a:pathLst>
                <a:path w="1519800" h="1293292">
                  <a:moveTo>
                    <a:pt x="0" y="740842"/>
                  </a:moveTo>
                  <a:lnTo>
                    <a:pt x="0" y="0"/>
                  </a:lnTo>
                  <a:lnTo>
                    <a:pt x="1519800" y="1293292"/>
                  </a:lnTo>
                  <a:lnTo>
                    <a:pt x="0" y="740842"/>
                  </a:lnTo>
                  <a:close/>
                </a:path>
              </a:pathLst>
            </a:custGeom>
            <a:solidFill>
              <a:srgbClr val="59C3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 name="直角三角形 8"/>
            <p:cNvSpPr/>
            <p:nvPr/>
          </p:nvSpPr>
          <p:spPr>
            <a:xfrm rot="5400000" flipH="1" flipV="1">
              <a:off x="148633" y="5428776"/>
              <a:ext cx="1293293" cy="1565153"/>
            </a:xfrm>
            <a:custGeom>
              <a:avLst/>
              <a:gdLst>
                <a:gd name="connsiteX0" fmla="*/ 0 w 1596000"/>
                <a:gd name="connsiteY0" fmla="*/ 740842 h 740842"/>
                <a:gd name="connsiteX1" fmla="*/ 0 w 1596000"/>
                <a:gd name="connsiteY1" fmla="*/ 0 h 740842"/>
                <a:gd name="connsiteX2" fmla="*/ 1596000 w 1596000"/>
                <a:gd name="connsiteY2" fmla="*/ 740842 h 740842"/>
                <a:gd name="connsiteX3" fmla="*/ 0 w 1596000"/>
                <a:gd name="connsiteY3" fmla="*/ 740842 h 740842"/>
                <a:gd name="connsiteX0" fmla="*/ 0 w 1519800"/>
                <a:gd name="connsiteY0" fmla="*/ 740842 h 1293292"/>
                <a:gd name="connsiteX1" fmla="*/ 0 w 1519800"/>
                <a:gd name="connsiteY1" fmla="*/ 0 h 1293292"/>
                <a:gd name="connsiteX2" fmla="*/ 1519800 w 1519800"/>
                <a:gd name="connsiteY2" fmla="*/ 1293292 h 1293292"/>
                <a:gd name="connsiteX3" fmla="*/ 0 w 1519800"/>
                <a:gd name="connsiteY3" fmla="*/ 740842 h 1293292"/>
              </a:gdLst>
              <a:ahLst/>
              <a:cxnLst>
                <a:cxn ang="0">
                  <a:pos x="connsiteX0" y="connsiteY0"/>
                </a:cxn>
                <a:cxn ang="0">
                  <a:pos x="connsiteX1" y="connsiteY1"/>
                </a:cxn>
                <a:cxn ang="0">
                  <a:pos x="connsiteX2" y="connsiteY2"/>
                </a:cxn>
                <a:cxn ang="0">
                  <a:pos x="connsiteX3" y="connsiteY3"/>
                </a:cxn>
              </a:cxnLst>
              <a:rect l="l" t="t" r="r" b="b"/>
              <a:pathLst>
                <a:path w="1519800" h="1293292">
                  <a:moveTo>
                    <a:pt x="0" y="740842"/>
                  </a:moveTo>
                  <a:lnTo>
                    <a:pt x="0" y="0"/>
                  </a:lnTo>
                  <a:lnTo>
                    <a:pt x="1519800" y="1293292"/>
                  </a:lnTo>
                  <a:lnTo>
                    <a:pt x="0" y="740842"/>
                  </a:lnTo>
                  <a:close/>
                </a:path>
              </a:pathLst>
            </a:custGeom>
            <a:solidFill>
              <a:schemeClr val="bg1"/>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5" name="矩形 4"/>
          <p:cNvSpPr/>
          <p:nvPr/>
        </p:nvSpPr>
        <p:spPr>
          <a:xfrm>
            <a:off x="1667706" y="294809"/>
            <a:ext cx="7884678" cy="707886"/>
          </a:xfrm>
          <a:prstGeom prst="rect">
            <a:avLst/>
          </a:prstGeom>
        </p:spPr>
        <p:txBody>
          <a:bodyPr wrap="square">
            <a:spAutoFit/>
          </a:bodyPr>
          <a:lstStyle/>
          <a:p>
            <a:r>
              <a:rPr lang="en-US" altLang="zh-CN" sz="4000" dirty="0" err="1">
                <a:solidFill>
                  <a:srgbClr val="58595B"/>
                </a:solidFill>
                <a:latin typeface="Agency FB" panose="020B0503020202020204" pitchFamily="34" charset="0"/>
              </a:rPr>
              <a:t>Walktrap</a:t>
            </a:r>
            <a:r>
              <a:rPr lang="en-US" altLang="zh-CN" sz="4000" dirty="0">
                <a:solidFill>
                  <a:srgbClr val="58595B"/>
                </a:solidFill>
                <a:latin typeface="Agency FB" panose="020B0503020202020204" pitchFamily="34" charset="0"/>
              </a:rPr>
              <a:t> Community Detection</a:t>
            </a:r>
            <a:endParaRPr lang="zh-CN" altLang="en-US" sz="4000" dirty="0">
              <a:solidFill>
                <a:srgbClr val="58595B"/>
              </a:solidFill>
              <a:latin typeface="Agency FB" panose="020B0503020202020204" pitchFamily="34" charset="0"/>
            </a:endParaRPr>
          </a:p>
        </p:txBody>
      </p:sp>
      <p:sp>
        <p:nvSpPr>
          <p:cNvPr id="7" name="椭圆 6"/>
          <p:cNvSpPr/>
          <p:nvPr/>
        </p:nvSpPr>
        <p:spPr>
          <a:xfrm>
            <a:off x="6667504" y="1587848"/>
            <a:ext cx="5072098" cy="461099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7"/>
          <p:cNvGrpSpPr/>
          <p:nvPr/>
        </p:nvGrpSpPr>
        <p:grpSpPr>
          <a:xfrm>
            <a:off x="8810644" y="1714488"/>
            <a:ext cx="1000132" cy="702571"/>
            <a:chOff x="7976594" y="2279040"/>
            <a:chExt cx="528116" cy="702571"/>
          </a:xfrm>
        </p:grpSpPr>
        <p:sp>
          <p:nvSpPr>
            <p:cNvPr id="9" name="Freeform 23"/>
            <p:cNvSpPr>
              <a:spLocks noEditPoints="1"/>
            </p:cNvSpPr>
            <p:nvPr/>
          </p:nvSpPr>
          <p:spPr bwMode="auto">
            <a:xfrm>
              <a:off x="7976594" y="2279040"/>
              <a:ext cx="519705" cy="702571"/>
            </a:xfrm>
            <a:custGeom>
              <a:avLst/>
              <a:gdLst>
                <a:gd name="T0" fmla="*/ 592 w 601"/>
                <a:gd name="T1" fmla="*/ 600 h 813"/>
                <a:gd name="T2" fmla="*/ 374 w 601"/>
                <a:gd name="T3" fmla="*/ 589 h 813"/>
                <a:gd name="T4" fmla="*/ 374 w 601"/>
                <a:gd name="T5" fmla="*/ 423 h 813"/>
                <a:gd name="T6" fmla="*/ 601 w 601"/>
                <a:gd name="T7" fmla="*/ 435 h 813"/>
                <a:gd name="T8" fmla="*/ 533 w 601"/>
                <a:gd name="T9" fmla="*/ 514 h 813"/>
                <a:gd name="T10" fmla="*/ 592 w 601"/>
                <a:gd name="T11" fmla="*/ 600 h 813"/>
                <a:gd name="T12" fmla="*/ 253 w 601"/>
                <a:gd name="T13" fmla="*/ 44 h 813"/>
                <a:gd name="T14" fmla="*/ 298 w 601"/>
                <a:gd name="T15" fmla="*/ 0 h 813"/>
                <a:gd name="T16" fmla="*/ 342 w 601"/>
                <a:gd name="T17" fmla="*/ 44 h 813"/>
                <a:gd name="T18" fmla="*/ 342 w 601"/>
                <a:gd name="T19" fmla="*/ 103 h 813"/>
                <a:gd name="T20" fmla="*/ 253 w 601"/>
                <a:gd name="T21" fmla="*/ 108 h 813"/>
                <a:gd name="T22" fmla="*/ 253 w 601"/>
                <a:gd name="T23" fmla="*/ 44 h 813"/>
                <a:gd name="T24" fmla="*/ 342 w 601"/>
                <a:gd name="T25" fmla="*/ 332 h 813"/>
                <a:gd name="T26" fmla="*/ 342 w 601"/>
                <a:gd name="T27" fmla="*/ 737 h 813"/>
                <a:gd name="T28" fmla="*/ 355 w 601"/>
                <a:gd name="T29" fmla="*/ 750 h 813"/>
                <a:gd name="T30" fmla="*/ 380 w 601"/>
                <a:gd name="T31" fmla="*/ 750 h 813"/>
                <a:gd name="T32" fmla="*/ 415 w 601"/>
                <a:gd name="T33" fmla="*/ 786 h 813"/>
                <a:gd name="T34" fmla="*/ 415 w 601"/>
                <a:gd name="T35" fmla="*/ 813 h 813"/>
                <a:gd name="T36" fmla="*/ 180 w 601"/>
                <a:gd name="T37" fmla="*/ 813 h 813"/>
                <a:gd name="T38" fmla="*/ 180 w 601"/>
                <a:gd name="T39" fmla="*/ 786 h 813"/>
                <a:gd name="T40" fmla="*/ 216 w 601"/>
                <a:gd name="T41" fmla="*/ 750 h 813"/>
                <a:gd name="T42" fmla="*/ 240 w 601"/>
                <a:gd name="T43" fmla="*/ 750 h 813"/>
                <a:gd name="T44" fmla="*/ 253 w 601"/>
                <a:gd name="T45" fmla="*/ 737 h 813"/>
                <a:gd name="T46" fmla="*/ 253 w 601"/>
                <a:gd name="T47" fmla="*/ 337 h 813"/>
                <a:gd name="T48" fmla="*/ 342 w 601"/>
                <a:gd name="T49" fmla="*/ 332 h 813"/>
                <a:gd name="T50" fmla="*/ 221 w 601"/>
                <a:gd name="T51" fmla="*/ 581 h 813"/>
                <a:gd name="T52" fmla="*/ 59 w 601"/>
                <a:gd name="T53" fmla="*/ 572 h 813"/>
                <a:gd name="T54" fmla="*/ 0 w 601"/>
                <a:gd name="T55" fmla="*/ 486 h 813"/>
                <a:gd name="T56" fmla="*/ 68 w 601"/>
                <a:gd name="T57" fmla="*/ 407 h 813"/>
                <a:gd name="T58" fmla="*/ 221 w 601"/>
                <a:gd name="T59" fmla="*/ 415 h 813"/>
                <a:gd name="T60" fmla="*/ 221 w 601"/>
                <a:gd name="T61" fmla="*/ 581 h 8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601" h="813">
                  <a:moveTo>
                    <a:pt x="592" y="600"/>
                  </a:moveTo>
                  <a:cubicBezTo>
                    <a:pt x="374" y="589"/>
                    <a:pt x="374" y="589"/>
                    <a:pt x="374" y="589"/>
                  </a:cubicBezTo>
                  <a:cubicBezTo>
                    <a:pt x="374" y="423"/>
                    <a:pt x="374" y="423"/>
                    <a:pt x="374" y="423"/>
                  </a:cubicBezTo>
                  <a:cubicBezTo>
                    <a:pt x="601" y="435"/>
                    <a:pt x="601" y="435"/>
                    <a:pt x="601" y="435"/>
                  </a:cubicBezTo>
                  <a:cubicBezTo>
                    <a:pt x="533" y="514"/>
                    <a:pt x="533" y="514"/>
                    <a:pt x="533" y="514"/>
                  </a:cubicBezTo>
                  <a:cubicBezTo>
                    <a:pt x="592" y="600"/>
                    <a:pt x="592" y="600"/>
                    <a:pt x="592" y="600"/>
                  </a:cubicBezTo>
                  <a:close/>
                  <a:moveTo>
                    <a:pt x="253" y="44"/>
                  </a:moveTo>
                  <a:cubicBezTo>
                    <a:pt x="253" y="20"/>
                    <a:pt x="273" y="0"/>
                    <a:pt x="298" y="0"/>
                  </a:cubicBezTo>
                  <a:cubicBezTo>
                    <a:pt x="322" y="0"/>
                    <a:pt x="342" y="20"/>
                    <a:pt x="342" y="44"/>
                  </a:cubicBezTo>
                  <a:cubicBezTo>
                    <a:pt x="342" y="103"/>
                    <a:pt x="342" y="103"/>
                    <a:pt x="342" y="103"/>
                  </a:cubicBezTo>
                  <a:cubicBezTo>
                    <a:pt x="253" y="108"/>
                    <a:pt x="253" y="108"/>
                    <a:pt x="253" y="108"/>
                  </a:cubicBezTo>
                  <a:cubicBezTo>
                    <a:pt x="253" y="44"/>
                    <a:pt x="253" y="44"/>
                    <a:pt x="253" y="44"/>
                  </a:cubicBezTo>
                  <a:close/>
                  <a:moveTo>
                    <a:pt x="342" y="332"/>
                  </a:moveTo>
                  <a:cubicBezTo>
                    <a:pt x="342" y="737"/>
                    <a:pt x="342" y="737"/>
                    <a:pt x="342" y="737"/>
                  </a:cubicBezTo>
                  <a:cubicBezTo>
                    <a:pt x="342" y="744"/>
                    <a:pt x="348" y="750"/>
                    <a:pt x="355" y="750"/>
                  </a:cubicBezTo>
                  <a:cubicBezTo>
                    <a:pt x="380" y="750"/>
                    <a:pt x="380" y="750"/>
                    <a:pt x="380" y="750"/>
                  </a:cubicBezTo>
                  <a:cubicBezTo>
                    <a:pt x="399" y="750"/>
                    <a:pt x="415" y="766"/>
                    <a:pt x="415" y="786"/>
                  </a:cubicBezTo>
                  <a:cubicBezTo>
                    <a:pt x="415" y="813"/>
                    <a:pt x="415" y="813"/>
                    <a:pt x="415" y="813"/>
                  </a:cubicBezTo>
                  <a:cubicBezTo>
                    <a:pt x="180" y="813"/>
                    <a:pt x="180" y="813"/>
                    <a:pt x="180" y="813"/>
                  </a:cubicBezTo>
                  <a:cubicBezTo>
                    <a:pt x="180" y="786"/>
                    <a:pt x="180" y="786"/>
                    <a:pt x="180" y="786"/>
                  </a:cubicBezTo>
                  <a:cubicBezTo>
                    <a:pt x="180" y="766"/>
                    <a:pt x="196" y="750"/>
                    <a:pt x="216" y="750"/>
                  </a:cubicBezTo>
                  <a:cubicBezTo>
                    <a:pt x="240" y="750"/>
                    <a:pt x="240" y="750"/>
                    <a:pt x="240" y="750"/>
                  </a:cubicBezTo>
                  <a:cubicBezTo>
                    <a:pt x="247" y="750"/>
                    <a:pt x="253" y="744"/>
                    <a:pt x="253" y="737"/>
                  </a:cubicBezTo>
                  <a:cubicBezTo>
                    <a:pt x="253" y="337"/>
                    <a:pt x="253" y="337"/>
                    <a:pt x="253" y="337"/>
                  </a:cubicBezTo>
                  <a:cubicBezTo>
                    <a:pt x="342" y="332"/>
                    <a:pt x="342" y="332"/>
                    <a:pt x="342" y="332"/>
                  </a:cubicBezTo>
                  <a:close/>
                  <a:moveTo>
                    <a:pt x="221" y="581"/>
                  </a:moveTo>
                  <a:cubicBezTo>
                    <a:pt x="59" y="572"/>
                    <a:pt x="59" y="572"/>
                    <a:pt x="59" y="572"/>
                  </a:cubicBezTo>
                  <a:cubicBezTo>
                    <a:pt x="0" y="486"/>
                    <a:pt x="0" y="486"/>
                    <a:pt x="0" y="486"/>
                  </a:cubicBezTo>
                  <a:cubicBezTo>
                    <a:pt x="68" y="407"/>
                    <a:pt x="68" y="407"/>
                    <a:pt x="68" y="407"/>
                  </a:cubicBezTo>
                  <a:cubicBezTo>
                    <a:pt x="221" y="415"/>
                    <a:pt x="221" y="415"/>
                    <a:pt x="221" y="415"/>
                  </a:cubicBezTo>
                  <a:cubicBezTo>
                    <a:pt x="221" y="581"/>
                    <a:pt x="221" y="581"/>
                    <a:pt x="221" y="581"/>
                  </a:cubicBezTo>
                  <a:close/>
                </a:path>
              </a:pathLst>
            </a:custGeom>
            <a:solidFill>
              <a:srgbClr val="58595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Freeform 24"/>
            <p:cNvSpPr>
              <a:spLocks/>
            </p:cNvSpPr>
            <p:nvPr/>
          </p:nvSpPr>
          <p:spPr bwMode="auto">
            <a:xfrm>
              <a:off x="7985371" y="2386200"/>
              <a:ext cx="519339" cy="166774"/>
            </a:xfrm>
            <a:custGeom>
              <a:avLst/>
              <a:gdLst>
                <a:gd name="T0" fmla="*/ 0 w 1420"/>
                <a:gd name="T1" fmla="*/ 66 h 456"/>
                <a:gd name="T2" fmla="*/ 631 w 1420"/>
                <a:gd name="T3" fmla="*/ 33 h 456"/>
                <a:gd name="T4" fmla="*/ 1259 w 1420"/>
                <a:gd name="T5" fmla="*/ 0 h 456"/>
                <a:gd name="T6" fmla="*/ 1420 w 1420"/>
                <a:gd name="T7" fmla="*/ 189 h 456"/>
                <a:gd name="T8" fmla="*/ 1281 w 1420"/>
                <a:gd name="T9" fmla="*/ 390 h 456"/>
                <a:gd name="T10" fmla="*/ 650 w 1420"/>
                <a:gd name="T11" fmla="*/ 423 h 456"/>
                <a:gd name="T12" fmla="*/ 21 w 1420"/>
                <a:gd name="T13" fmla="*/ 456 h 456"/>
                <a:gd name="T14" fmla="*/ 160 w 1420"/>
                <a:gd name="T15" fmla="*/ 253 h 456"/>
                <a:gd name="T16" fmla="*/ 0 w 1420"/>
                <a:gd name="T17" fmla="*/ 66 h 456"/>
                <a:gd name="T18" fmla="*/ 0 w 1420"/>
                <a:gd name="T19" fmla="*/ 66 h 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0" h="456">
                  <a:moveTo>
                    <a:pt x="0" y="66"/>
                  </a:moveTo>
                  <a:lnTo>
                    <a:pt x="631" y="33"/>
                  </a:lnTo>
                  <a:lnTo>
                    <a:pt x="1259" y="0"/>
                  </a:lnTo>
                  <a:lnTo>
                    <a:pt x="1420" y="189"/>
                  </a:lnTo>
                  <a:lnTo>
                    <a:pt x="1281" y="390"/>
                  </a:lnTo>
                  <a:lnTo>
                    <a:pt x="650" y="423"/>
                  </a:lnTo>
                  <a:lnTo>
                    <a:pt x="21" y="456"/>
                  </a:lnTo>
                  <a:lnTo>
                    <a:pt x="160" y="253"/>
                  </a:lnTo>
                  <a:lnTo>
                    <a:pt x="0" y="66"/>
                  </a:lnTo>
                  <a:lnTo>
                    <a:pt x="0" y="66"/>
                  </a:lnTo>
                  <a:close/>
                </a:path>
              </a:pathLst>
            </a:custGeom>
            <a:solidFill>
              <a:srgbClr val="59C3E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11" name="燕尾形 10"/>
          <p:cNvSpPr/>
          <p:nvPr/>
        </p:nvSpPr>
        <p:spPr>
          <a:xfrm rot="10800000">
            <a:off x="6453191" y="3571876"/>
            <a:ext cx="285752" cy="500066"/>
          </a:xfrm>
          <a:prstGeom prst="chevron">
            <a:avLst/>
          </a:prstGeom>
          <a:solidFill>
            <a:srgbClr val="59C3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2" name="内容占位符 2">
            <a:extLst>
              <a:ext uri="{FF2B5EF4-FFF2-40B4-BE49-F238E27FC236}">
                <a16:creationId xmlns:a16="http://schemas.microsoft.com/office/drawing/2014/main" xmlns="" id="{4EE11763-18ED-48CC-B42C-0A350BA59D86}"/>
              </a:ext>
            </a:extLst>
          </p:cNvPr>
          <p:cNvSpPr txBox="1">
            <a:spLocks/>
          </p:cNvSpPr>
          <p:nvPr/>
        </p:nvSpPr>
        <p:spPr>
          <a:xfrm>
            <a:off x="6960096" y="2870606"/>
            <a:ext cx="4482575" cy="2214578"/>
          </a:xfrm>
          <a:prstGeom prst="rect">
            <a:avLst/>
          </a:prstGeom>
        </p:spPr>
        <p:txBody>
          <a:bodyPr vert="horz" lIns="91440" tIns="45720" rIns="91440" bIns="45720" rtlCol="0">
            <a:noAutofit/>
          </a:bodyPr>
          <a:lstStyle/>
          <a:p>
            <a:pPr algn="just">
              <a:lnSpc>
                <a:spcPts val="2700"/>
              </a:lnSpc>
              <a:defRPr/>
            </a:pPr>
            <a:r>
              <a:rPr lang="en-IN" dirty="0">
                <a:solidFill>
                  <a:srgbClr val="58595B"/>
                </a:solidFill>
                <a:latin typeface="Book Antiqua" pitchFamily="18" charset="0"/>
              </a:rPr>
              <a:t>This algorithm finds densely connected subgraphs by performing random walks. The idea is that random walks will tend to stay inside communities instead of jumping to other communities.</a:t>
            </a:r>
          </a:p>
          <a:p>
            <a:pPr algn="just">
              <a:lnSpc>
                <a:spcPts val="2700"/>
              </a:lnSpc>
              <a:defRPr/>
            </a:pPr>
            <a:endParaRPr lang="en-IN" dirty="0">
              <a:solidFill>
                <a:srgbClr val="58595B"/>
              </a:solidFill>
              <a:latin typeface="Book Antiqua" pitchFamily="18" charset="0"/>
            </a:endParaRPr>
          </a:p>
        </p:txBody>
      </p:sp>
      <p:sp>
        <p:nvSpPr>
          <p:cNvPr id="18" name="TextBox 17">
            <a:extLst>
              <a:ext uri="{FF2B5EF4-FFF2-40B4-BE49-F238E27FC236}">
                <a16:creationId xmlns:a16="http://schemas.microsoft.com/office/drawing/2014/main" xmlns="" id="{0B6DE726-C428-47C3-A13D-C63CF0FAEA14}"/>
              </a:ext>
            </a:extLst>
          </p:cNvPr>
          <p:cNvSpPr txBox="1"/>
          <p:nvPr/>
        </p:nvSpPr>
        <p:spPr>
          <a:xfrm>
            <a:off x="289820" y="5429264"/>
            <a:ext cx="2662908" cy="369332"/>
          </a:xfrm>
          <a:prstGeom prst="rect">
            <a:avLst/>
          </a:prstGeom>
          <a:noFill/>
        </p:spPr>
        <p:txBody>
          <a:bodyPr wrap="none" rtlCol="0">
            <a:spAutoFit/>
          </a:bodyPr>
          <a:lstStyle/>
          <a:p>
            <a:r>
              <a:rPr lang="en-IN" b="1" dirty="0">
                <a:solidFill>
                  <a:schemeClr val="tx2"/>
                </a:solidFill>
                <a:latin typeface="Book Antiqua" pitchFamily="18" charset="0"/>
              </a:rPr>
              <a:t>Modularity – 0.6910088</a:t>
            </a:r>
          </a:p>
        </p:txBody>
      </p:sp>
      <p:sp>
        <p:nvSpPr>
          <p:cNvPr id="14" name="Rectangle 13">
            <a:extLst>
              <a:ext uri="{FF2B5EF4-FFF2-40B4-BE49-F238E27FC236}">
                <a16:creationId xmlns:a16="http://schemas.microsoft.com/office/drawing/2014/main" xmlns="" id="{6E1BAA86-4A0A-4CEC-A487-D9BEB096C68C}"/>
              </a:ext>
            </a:extLst>
          </p:cNvPr>
          <p:cNvSpPr/>
          <p:nvPr/>
        </p:nvSpPr>
        <p:spPr>
          <a:xfrm>
            <a:off x="512776" y="5929330"/>
            <a:ext cx="5226034" cy="707886"/>
          </a:xfrm>
          <a:prstGeom prst="rect">
            <a:avLst/>
          </a:prstGeom>
        </p:spPr>
        <p:txBody>
          <a:bodyPr wrap="square">
            <a:spAutoFit/>
          </a:bodyPr>
          <a:lstStyle/>
          <a:p>
            <a:r>
              <a:rPr lang="en-IN" sz="2000" i="1" dirty="0" err="1">
                <a:solidFill>
                  <a:schemeClr val="tx2"/>
                </a:solidFill>
                <a:latin typeface="Book Antiqua" pitchFamily="18" charset="0"/>
              </a:rPr>
              <a:t>wc</a:t>
            </a:r>
            <a:r>
              <a:rPr lang="en-IN" sz="2000" i="1" dirty="0">
                <a:solidFill>
                  <a:schemeClr val="tx2"/>
                </a:solidFill>
                <a:latin typeface="Book Antiqua" pitchFamily="18" charset="0"/>
              </a:rPr>
              <a:t> &lt;- </a:t>
            </a:r>
            <a:r>
              <a:rPr lang="en-IN" sz="2000" i="1" dirty="0" err="1">
                <a:solidFill>
                  <a:schemeClr val="tx2"/>
                </a:solidFill>
                <a:latin typeface="Book Antiqua" pitchFamily="18" charset="0"/>
              </a:rPr>
              <a:t>walktrap.community</a:t>
            </a:r>
            <a:r>
              <a:rPr lang="en-IN" sz="2000" i="1" dirty="0">
                <a:solidFill>
                  <a:schemeClr val="tx2"/>
                </a:solidFill>
                <a:latin typeface="Book Antiqua" pitchFamily="18" charset="0"/>
              </a:rPr>
              <a:t>(g)</a:t>
            </a:r>
          </a:p>
          <a:p>
            <a:r>
              <a:rPr lang="en-IN" sz="2000" i="1" dirty="0">
                <a:solidFill>
                  <a:schemeClr val="tx2"/>
                </a:solidFill>
                <a:latin typeface="Book Antiqua" pitchFamily="18" charset="0"/>
              </a:rPr>
              <a:t>modularity(</a:t>
            </a:r>
            <a:r>
              <a:rPr lang="en-IN" sz="2000" i="1" dirty="0" err="1">
                <a:solidFill>
                  <a:schemeClr val="tx2"/>
                </a:solidFill>
                <a:latin typeface="Book Antiqua" pitchFamily="18" charset="0"/>
              </a:rPr>
              <a:t>wc</a:t>
            </a:r>
            <a:r>
              <a:rPr lang="en-IN" sz="2000" i="1" dirty="0">
                <a:solidFill>
                  <a:schemeClr val="tx2"/>
                </a:solidFill>
                <a:latin typeface="Book Antiqua" pitchFamily="18" charset="0"/>
              </a:rPr>
              <a:t>)</a:t>
            </a:r>
          </a:p>
        </p:txBody>
      </p:sp>
    </p:spTree>
    <p:extLst>
      <p:ext uri="{BB962C8B-B14F-4D97-AF65-F5344CB8AC3E}">
        <p14:creationId xmlns:p14="http://schemas.microsoft.com/office/powerpoint/2010/main" xmlns="" val="134629381"/>
      </p:ext>
    </p:extLst>
  </p:cSld>
  <p:clrMapOvr>
    <a:masterClrMapping/>
  </p:clrMapOvr>
  <mc:AlternateContent xmlns:mc="http://schemas.openxmlformats.org/markup-compatibility/2006">
    <mc:Choice xmlns:p14="http://schemas.microsoft.com/office/powerpoint/2010/main" xmlns=""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12"/>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18"/>
                                        </p:tgtEl>
                                        <p:attrNameLst>
                                          <p:attrName>style.visibility</p:attrName>
                                        </p:attrNameLst>
                                      </p:cBhvr>
                                      <p:to>
                                        <p:strVal val="visible"/>
                                      </p:to>
                                    </p:set>
                                    <p:anim calcmode="lin" valueType="num">
                                      <p:cBhvr additive="base">
                                        <p:cTn id="18" dur="500" fill="hold"/>
                                        <p:tgtEl>
                                          <p:spTgt spid="18"/>
                                        </p:tgtEl>
                                        <p:attrNameLst>
                                          <p:attrName>ppt_x</p:attrName>
                                        </p:attrNameLst>
                                      </p:cBhvr>
                                      <p:tavLst>
                                        <p:tav tm="0">
                                          <p:val>
                                            <p:strVal val="#ppt_x"/>
                                          </p:val>
                                        </p:tav>
                                        <p:tav tm="100000">
                                          <p:val>
                                            <p:strVal val="#ppt_x"/>
                                          </p:val>
                                        </p:tav>
                                      </p:tavLst>
                                    </p:anim>
                                    <p:anim calcmode="lin" valueType="num">
                                      <p:cBhvr additive="base">
                                        <p:cTn id="19" dur="500" fill="hold"/>
                                        <p:tgtEl>
                                          <p:spTgt spid="18"/>
                                        </p:tgtEl>
                                        <p:attrNameLst>
                                          <p:attrName>ppt_y</p:attrName>
                                        </p:attrNameLst>
                                      </p:cBhvr>
                                      <p:tavLst>
                                        <p:tav tm="0">
                                          <p:val>
                                            <p:strVal val="1+#ppt_h/2"/>
                                          </p:val>
                                        </p:tav>
                                        <p:tav tm="100000">
                                          <p:val>
                                            <p:strVal val="#ppt_y"/>
                                          </p:val>
                                        </p:tav>
                                      </p:tavLst>
                                    </p:anim>
                                  </p:childTnLst>
                                </p:cTn>
                              </p:par>
                              <p:par>
                                <p:cTn id="20" presetID="2" presetClass="entr" presetSubtype="4" fill="hold" grpId="0" nodeType="withEffect">
                                  <p:stCondLst>
                                    <p:cond delay="0"/>
                                  </p:stCondLst>
                                  <p:childTnLst>
                                    <p:set>
                                      <p:cBhvr>
                                        <p:cTn id="21" dur="1" fill="hold">
                                          <p:stCondLst>
                                            <p:cond delay="0"/>
                                          </p:stCondLst>
                                        </p:cTn>
                                        <p:tgtEl>
                                          <p:spTgt spid="14"/>
                                        </p:tgtEl>
                                        <p:attrNameLst>
                                          <p:attrName>style.visibility</p:attrName>
                                        </p:attrNameLst>
                                      </p:cBhvr>
                                      <p:to>
                                        <p:strVal val="visible"/>
                                      </p:to>
                                    </p:set>
                                    <p:anim calcmode="lin" valueType="num">
                                      <p:cBhvr additive="base">
                                        <p:cTn id="22" dur="500" fill="hold"/>
                                        <p:tgtEl>
                                          <p:spTgt spid="14"/>
                                        </p:tgtEl>
                                        <p:attrNameLst>
                                          <p:attrName>ppt_x</p:attrName>
                                        </p:attrNameLst>
                                      </p:cBhvr>
                                      <p:tavLst>
                                        <p:tav tm="0">
                                          <p:val>
                                            <p:strVal val="#ppt_x"/>
                                          </p:val>
                                        </p:tav>
                                        <p:tav tm="100000">
                                          <p:val>
                                            <p:strVal val="#ppt_x"/>
                                          </p:val>
                                        </p:tav>
                                      </p:tavLst>
                                    </p:anim>
                                    <p:anim calcmode="lin" valueType="num">
                                      <p:cBhvr additive="base">
                                        <p:cTn id="23"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8" grpId="0"/>
      <p:bldP spid="14"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xmlns="" id="{F3C8B558-D19F-4BC3-B3C8-F0A7EA7A62B9}"/>
              </a:ext>
            </a:extLst>
          </p:cNvPr>
          <p:cNvPicPr>
            <a:picLocks noChangeAspect="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xmlns="" val="0"/>
              </a:ext>
            </a:extLst>
          </a:blip>
          <a:srcRect l="9391" t="10859" r="8684" b="13095"/>
          <a:stretch/>
        </p:blipFill>
        <p:spPr>
          <a:xfrm>
            <a:off x="811952" y="1142984"/>
            <a:ext cx="5712676" cy="4764218"/>
          </a:xfrm>
          <a:prstGeom prst="rect">
            <a:avLst/>
          </a:prstGeom>
        </p:spPr>
      </p:pic>
      <p:grpSp>
        <p:nvGrpSpPr>
          <p:cNvPr id="2" name="组合 1"/>
          <p:cNvGrpSpPr/>
          <p:nvPr/>
        </p:nvGrpSpPr>
        <p:grpSpPr>
          <a:xfrm>
            <a:off x="-2" y="0"/>
            <a:ext cx="1581151" cy="1306653"/>
            <a:chOff x="-2" y="5562600"/>
            <a:chExt cx="1581151" cy="1306653"/>
          </a:xfrm>
        </p:grpSpPr>
        <p:sp>
          <p:nvSpPr>
            <p:cNvPr id="3" name="直角三角形 8"/>
            <p:cNvSpPr/>
            <p:nvPr/>
          </p:nvSpPr>
          <p:spPr>
            <a:xfrm flipV="1">
              <a:off x="-2" y="5562600"/>
              <a:ext cx="1581151" cy="1306653"/>
            </a:xfrm>
            <a:custGeom>
              <a:avLst/>
              <a:gdLst>
                <a:gd name="connsiteX0" fmla="*/ 0 w 1596000"/>
                <a:gd name="connsiteY0" fmla="*/ 740842 h 740842"/>
                <a:gd name="connsiteX1" fmla="*/ 0 w 1596000"/>
                <a:gd name="connsiteY1" fmla="*/ 0 h 740842"/>
                <a:gd name="connsiteX2" fmla="*/ 1596000 w 1596000"/>
                <a:gd name="connsiteY2" fmla="*/ 740842 h 740842"/>
                <a:gd name="connsiteX3" fmla="*/ 0 w 1596000"/>
                <a:gd name="connsiteY3" fmla="*/ 740842 h 740842"/>
                <a:gd name="connsiteX0" fmla="*/ 0 w 1519800"/>
                <a:gd name="connsiteY0" fmla="*/ 740842 h 1293292"/>
                <a:gd name="connsiteX1" fmla="*/ 0 w 1519800"/>
                <a:gd name="connsiteY1" fmla="*/ 0 h 1293292"/>
                <a:gd name="connsiteX2" fmla="*/ 1519800 w 1519800"/>
                <a:gd name="connsiteY2" fmla="*/ 1293292 h 1293292"/>
                <a:gd name="connsiteX3" fmla="*/ 0 w 1519800"/>
                <a:gd name="connsiteY3" fmla="*/ 740842 h 1293292"/>
              </a:gdLst>
              <a:ahLst/>
              <a:cxnLst>
                <a:cxn ang="0">
                  <a:pos x="connsiteX0" y="connsiteY0"/>
                </a:cxn>
                <a:cxn ang="0">
                  <a:pos x="connsiteX1" y="connsiteY1"/>
                </a:cxn>
                <a:cxn ang="0">
                  <a:pos x="connsiteX2" y="connsiteY2"/>
                </a:cxn>
                <a:cxn ang="0">
                  <a:pos x="connsiteX3" y="connsiteY3"/>
                </a:cxn>
              </a:cxnLst>
              <a:rect l="l" t="t" r="r" b="b"/>
              <a:pathLst>
                <a:path w="1519800" h="1293292">
                  <a:moveTo>
                    <a:pt x="0" y="740842"/>
                  </a:moveTo>
                  <a:lnTo>
                    <a:pt x="0" y="0"/>
                  </a:lnTo>
                  <a:lnTo>
                    <a:pt x="1519800" y="1293292"/>
                  </a:lnTo>
                  <a:lnTo>
                    <a:pt x="0" y="740842"/>
                  </a:lnTo>
                  <a:close/>
                </a:path>
              </a:pathLst>
            </a:custGeom>
            <a:solidFill>
              <a:srgbClr val="59C3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 name="直角三角形 8"/>
            <p:cNvSpPr/>
            <p:nvPr/>
          </p:nvSpPr>
          <p:spPr>
            <a:xfrm rot="5400000" flipH="1" flipV="1">
              <a:off x="148633" y="5428776"/>
              <a:ext cx="1293293" cy="1565153"/>
            </a:xfrm>
            <a:custGeom>
              <a:avLst/>
              <a:gdLst>
                <a:gd name="connsiteX0" fmla="*/ 0 w 1596000"/>
                <a:gd name="connsiteY0" fmla="*/ 740842 h 740842"/>
                <a:gd name="connsiteX1" fmla="*/ 0 w 1596000"/>
                <a:gd name="connsiteY1" fmla="*/ 0 h 740842"/>
                <a:gd name="connsiteX2" fmla="*/ 1596000 w 1596000"/>
                <a:gd name="connsiteY2" fmla="*/ 740842 h 740842"/>
                <a:gd name="connsiteX3" fmla="*/ 0 w 1596000"/>
                <a:gd name="connsiteY3" fmla="*/ 740842 h 740842"/>
                <a:gd name="connsiteX0" fmla="*/ 0 w 1519800"/>
                <a:gd name="connsiteY0" fmla="*/ 740842 h 1293292"/>
                <a:gd name="connsiteX1" fmla="*/ 0 w 1519800"/>
                <a:gd name="connsiteY1" fmla="*/ 0 h 1293292"/>
                <a:gd name="connsiteX2" fmla="*/ 1519800 w 1519800"/>
                <a:gd name="connsiteY2" fmla="*/ 1293292 h 1293292"/>
                <a:gd name="connsiteX3" fmla="*/ 0 w 1519800"/>
                <a:gd name="connsiteY3" fmla="*/ 740842 h 1293292"/>
              </a:gdLst>
              <a:ahLst/>
              <a:cxnLst>
                <a:cxn ang="0">
                  <a:pos x="connsiteX0" y="connsiteY0"/>
                </a:cxn>
                <a:cxn ang="0">
                  <a:pos x="connsiteX1" y="connsiteY1"/>
                </a:cxn>
                <a:cxn ang="0">
                  <a:pos x="connsiteX2" y="connsiteY2"/>
                </a:cxn>
                <a:cxn ang="0">
                  <a:pos x="connsiteX3" y="connsiteY3"/>
                </a:cxn>
              </a:cxnLst>
              <a:rect l="l" t="t" r="r" b="b"/>
              <a:pathLst>
                <a:path w="1519800" h="1293292">
                  <a:moveTo>
                    <a:pt x="0" y="740842"/>
                  </a:moveTo>
                  <a:lnTo>
                    <a:pt x="0" y="0"/>
                  </a:lnTo>
                  <a:lnTo>
                    <a:pt x="1519800" y="1293292"/>
                  </a:lnTo>
                  <a:lnTo>
                    <a:pt x="0" y="740842"/>
                  </a:lnTo>
                  <a:close/>
                </a:path>
              </a:pathLst>
            </a:custGeom>
            <a:solidFill>
              <a:schemeClr val="bg1"/>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5" name="矩形 4"/>
          <p:cNvSpPr/>
          <p:nvPr/>
        </p:nvSpPr>
        <p:spPr>
          <a:xfrm>
            <a:off x="1667706" y="294809"/>
            <a:ext cx="7884678" cy="707886"/>
          </a:xfrm>
          <a:prstGeom prst="rect">
            <a:avLst/>
          </a:prstGeom>
        </p:spPr>
        <p:txBody>
          <a:bodyPr wrap="square">
            <a:spAutoFit/>
          </a:bodyPr>
          <a:lstStyle/>
          <a:p>
            <a:r>
              <a:rPr lang="en-US" altLang="zh-CN" sz="4000" dirty="0" err="1">
                <a:solidFill>
                  <a:srgbClr val="58595B"/>
                </a:solidFill>
                <a:latin typeface="Agency FB" panose="020B0503020202020204" pitchFamily="34" charset="0"/>
              </a:rPr>
              <a:t>Fastgreedy</a:t>
            </a:r>
            <a:r>
              <a:rPr lang="en-US" altLang="zh-CN" sz="4000" dirty="0">
                <a:solidFill>
                  <a:srgbClr val="58595B"/>
                </a:solidFill>
                <a:latin typeface="Agency FB" panose="020B0503020202020204" pitchFamily="34" charset="0"/>
              </a:rPr>
              <a:t> community Detection</a:t>
            </a:r>
            <a:endParaRPr lang="zh-CN" altLang="en-US" sz="4000" dirty="0">
              <a:solidFill>
                <a:srgbClr val="58595B"/>
              </a:solidFill>
              <a:latin typeface="Agency FB" panose="020B0503020202020204" pitchFamily="34" charset="0"/>
            </a:endParaRPr>
          </a:p>
        </p:txBody>
      </p:sp>
      <p:sp>
        <p:nvSpPr>
          <p:cNvPr id="7" name="椭圆 6"/>
          <p:cNvSpPr/>
          <p:nvPr/>
        </p:nvSpPr>
        <p:spPr>
          <a:xfrm>
            <a:off x="6667504" y="1587848"/>
            <a:ext cx="5072098" cy="461099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7"/>
          <p:cNvGrpSpPr/>
          <p:nvPr/>
        </p:nvGrpSpPr>
        <p:grpSpPr>
          <a:xfrm>
            <a:off x="8810644" y="1714488"/>
            <a:ext cx="1000132" cy="702571"/>
            <a:chOff x="7976594" y="2279040"/>
            <a:chExt cx="528116" cy="702571"/>
          </a:xfrm>
        </p:grpSpPr>
        <p:sp>
          <p:nvSpPr>
            <p:cNvPr id="9" name="Freeform 23"/>
            <p:cNvSpPr>
              <a:spLocks noEditPoints="1"/>
            </p:cNvSpPr>
            <p:nvPr/>
          </p:nvSpPr>
          <p:spPr bwMode="auto">
            <a:xfrm>
              <a:off x="7976594" y="2279040"/>
              <a:ext cx="519705" cy="702571"/>
            </a:xfrm>
            <a:custGeom>
              <a:avLst/>
              <a:gdLst>
                <a:gd name="T0" fmla="*/ 592 w 601"/>
                <a:gd name="T1" fmla="*/ 600 h 813"/>
                <a:gd name="T2" fmla="*/ 374 w 601"/>
                <a:gd name="T3" fmla="*/ 589 h 813"/>
                <a:gd name="T4" fmla="*/ 374 w 601"/>
                <a:gd name="T5" fmla="*/ 423 h 813"/>
                <a:gd name="T6" fmla="*/ 601 w 601"/>
                <a:gd name="T7" fmla="*/ 435 h 813"/>
                <a:gd name="T8" fmla="*/ 533 w 601"/>
                <a:gd name="T9" fmla="*/ 514 h 813"/>
                <a:gd name="T10" fmla="*/ 592 w 601"/>
                <a:gd name="T11" fmla="*/ 600 h 813"/>
                <a:gd name="T12" fmla="*/ 253 w 601"/>
                <a:gd name="T13" fmla="*/ 44 h 813"/>
                <a:gd name="T14" fmla="*/ 298 w 601"/>
                <a:gd name="T15" fmla="*/ 0 h 813"/>
                <a:gd name="T16" fmla="*/ 342 w 601"/>
                <a:gd name="T17" fmla="*/ 44 h 813"/>
                <a:gd name="T18" fmla="*/ 342 w 601"/>
                <a:gd name="T19" fmla="*/ 103 h 813"/>
                <a:gd name="T20" fmla="*/ 253 w 601"/>
                <a:gd name="T21" fmla="*/ 108 h 813"/>
                <a:gd name="T22" fmla="*/ 253 w 601"/>
                <a:gd name="T23" fmla="*/ 44 h 813"/>
                <a:gd name="T24" fmla="*/ 342 w 601"/>
                <a:gd name="T25" fmla="*/ 332 h 813"/>
                <a:gd name="T26" fmla="*/ 342 w 601"/>
                <a:gd name="T27" fmla="*/ 737 h 813"/>
                <a:gd name="T28" fmla="*/ 355 w 601"/>
                <a:gd name="T29" fmla="*/ 750 h 813"/>
                <a:gd name="T30" fmla="*/ 380 w 601"/>
                <a:gd name="T31" fmla="*/ 750 h 813"/>
                <a:gd name="T32" fmla="*/ 415 w 601"/>
                <a:gd name="T33" fmla="*/ 786 h 813"/>
                <a:gd name="T34" fmla="*/ 415 w 601"/>
                <a:gd name="T35" fmla="*/ 813 h 813"/>
                <a:gd name="T36" fmla="*/ 180 w 601"/>
                <a:gd name="T37" fmla="*/ 813 h 813"/>
                <a:gd name="T38" fmla="*/ 180 w 601"/>
                <a:gd name="T39" fmla="*/ 786 h 813"/>
                <a:gd name="T40" fmla="*/ 216 w 601"/>
                <a:gd name="T41" fmla="*/ 750 h 813"/>
                <a:gd name="T42" fmla="*/ 240 w 601"/>
                <a:gd name="T43" fmla="*/ 750 h 813"/>
                <a:gd name="T44" fmla="*/ 253 w 601"/>
                <a:gd name="T45" fmla="*/ 737 h 813"/>
                <a:gd name="T46" fmla="*/ 253 w 601"/>
                <a:gd name="T47" fmla="*/ 337 h 813"/>
                <a:gd name="T48" fmla="*/ 342 w 601"/>
                <a:gd name="T49" fmla="*/ 332 h 813"/>
                <a:gd name="T50" fmla="*/ 221 w 601"/>
                <a:gd name="T51" fmla="*/ 581 h 813"/>
                <a:gd name="T52" fmla="*/ 59 w 601"/>
                <a:gd name="T53" fmla="*/ 572 h 813"/>
                <a:gd name="T54" fmla="*/ 0 w 601"/>
                <a:gd name="T55" fmla="*/ 486 h 813"/>
                <a:gd name="T56" fmla="*/ 68 w 601"/>
                <a:gd name="T57" fmla="*/ 407 h 813"/>
                <a:gd name="T58" fmla="*/ 221 w 601"/>
                <a:gd name="T59" fmla="*/ 415 h 813"/>
                <a:gd name="T60" fmla="*/ 221 w 601"/>
                <a:gd name="T61" fmla="*/ 581 h 8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601" h="813">
                  <a:moveTo>
                    <a:pt x="592" y="600"/>
                  </a:moveTo>
                  <a:cubicBezTo>
                    <a:pt x="374" y="589"/>
                    <a:pt x="374" y="589"/>
                    <a:pt x="374" y="589"/>
                  </a:cubicBezTo>
                  <a:cubicBezTo>
                    <a:pt x="374" y="423"/>
                    <a:pt x="374" y="423"/>
                    <a:pt x="374" y="423"/>
                  </a:cubicBezTo>
                  <a:cubicBezTo>
                    <a:pt x="601" y="435"/>
                    <a:pt x="601" y="435"/>
                    <a:pt x="601" y="435"/>
                  </a:cubicBezTo>
                  <a:cubicBezTo>
                    <a:pt x="533" y="514"/>
                    <a:pt x="533" y="514"/>
                    <a:pt x="533" y="514"/>
                  </a:cubicBezTo>
                  <a:cubicBezTo>
                    <a:pt x="592" y="600"/>
                    <a:pt x="592" y="600"/>
                    <a:pt x="592" y="600"/>
                  </a:cubicBezTo>
                  <a:close/>
                  <a:moveTo>
                    <a:pt x="253" y="44"/>
                  </a:moveTo>
                  <a:cubicBezTo>
                    <a:pt x="253" y="20"/>
                    <a:pt x="273" y="0"/>
                    <a:pt x="298" y="0"/>
                  </a:cubicBezTo>
                  <a:cubicBezTo>
                    <a:pt x="322" y="0"/>
                    <a:pt x="342" y="20"/>
                    <a:pt x="342" y="44"/>
                  </a:cubicBezTo>
                  <a:cubicBezTo>
                    <a:pt x="342" y="103"/>
                    <a:pt x="342" y="103"/>
                    <a:pt x="342" y="103"/>
                  </a:cubicBezTo>
                  <a:cubicBezTo>
                    <a:pt x="253" y="108"/>
                    <a:pt x="253" y="108"/>
                    <a:pt x="253" y="108"/>
                  </a:cubicBezTo>
                  <a:cubicBezTo>
                    <a:pt x="253" y="44"/>
                    <a:pt x="253" y="44"/>
                    <a:pt x="253" y="44"/>
                  </a:cubicBezTo>
                  <a:close/>
                  <a:moveTo>
                    <a:pt x="342" y="332"/>
                  </a:moveTo>
                  <a:cubicBezTo>
                    <a:pt x="342" y="737"/>
                    <a:pt x="342" y="737"/>
                    <a:pt x="342" y="737"/>
                  </a:cubicBezTo>
                  <a:cubicBezTo>
                    <a:pt x="342" y="744"/>
                    <a:pt x="348" y="750"/>
                    <a:pt x="355" y="750"/>
                  </a:cubicBezTo>
                  <a:cubicBezTo>
                    <a:pt x="380" y="750"/>
                    <a:pt x="380" y="750"/>
                    <a:pt x="380" y="750"/>
                  </a:cubicBezTo>
                  <a:cubicBezTo>
                    <a:pt x="399" y="750"/>
                    <a:pt x="415" y="766"/>
                    <a:pt x="415" y="786"/>
                  </a:cubicBezTo>
                  <a:cubicBezTo>
                    <a:pt x="415" y="813"/>
                    <a:pt x="415" y="813"/>
                    <a:pt x="415" y="813"/>
                  </a:cubicBezTo>
                  <a:cubicBezTo>
                    <a:pt x="180" y="813"/>
                    <a:pt x="180" y="813"/>
                    <a:pt x="180" y="813"/>
                  </a:cubicBezTo>
                  <a:cubicBezTo>
                    <a:pt x="180" y="786"/>
                    <a:pt x="180" y="786"/>
                    <a:pt x="180" y="786"/>
                  </a:cubicBezTo>
                  <a:cubicBezTo>
                    <a:pt x="180" y="766"/>
                    <a:pt x="196" y="750"/>
                    <a:pt x="216" y="750"/>
                  </a:cubicBezTo>
                  <a:cubicBezTo>
                    <a:pt x="240" y="750"/>
                    <a:pt x="240" y="750"/>
                    <a:pt x="240" y="750"/>
                  </a:cubicBezTo>
                  <a:cubicBezTo>
                    <a:pt x="247" y="750"/>
                    <a:pt x="253" y="744"/>
                    <a:pt x="253" y="737"/>
                  </a:cubicBezTo>
                  <a:cubicBezTo>
                    <a:pt x="253" y="337"/>
                    <a:pt x="253" y="337"/>
                    <a:pt x="253" y="337"/>
                  </a:cubicBezTo>
                  <a:cubicBezTo>
                    <a:pt x="342" y="332"/>
                    <a:pt x="342" y="332"/>
                    <a:pt x="342" y="332"/>
                  </a:cubicBezTo>
                  <a:close/>
                  <a:moveTo>
                    <a:pt x="221" y="581"/>
                  </a:moveTo>
                  <a:cubicBezTo>
                    <a:pt x="59" y="572"/>
                    <a:pt x="59" y="572"/>
                    <a:pt x="59" y="572"/>
                  </a:cubicBezTo>
                  <a:cubicBezTo>
                    <a:pt x="0" y="486"/>
                    <a:pt x="0" y="486"/>
                    <a:pt x="0" y="486"/>
                  </a:cubicBezTo>
                  <a:cubicBezTo>
                    <a:pt x="68" y="407"/>
                    <a:pt x="68" y="407"/>
                    <a:pt x="68" y="407"/>
                  </a:cubicBezTo>
                  <a:cubicBezTo>
                    <a:pt x="221" y="415"/>
                    <a:pt x="221" y="415"/>
                    <a:pt x="221" y="415"/>
                  </a:cubicBezTo>
                  <a:cubicBezTo>
                    <a:pt x="221" y="581"/>
                    <a:pt x="221" y="581"/>
                    <a:pt x="221" y="581"/>
                  </a:cubicBezTo>
                  <a:close/>
                </a:path>
              </a:pathLst>
            </a:custGeom>
            <a:solidFill>
              <a:srgbClr val="58595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Freeform 24"/>
            <p:cNvSpPr>
              <a:spLocks/>
            </p:cNvSpPr>
            <p:nvPr/>
          </p:nvSpPr>
          <p:spPr bwMode="auto">
            <a:xfrm>
              <a:off x="7985371" y="2386200"/>
              <a:ext cx="519339" cy="166774"/>
            </a:xfrm>
            <a:custGeom>
              <a:avLst/>
              <a:gdLst>
                <a:gd name="T0" fmla="*/ 0 w 1420"/>
                <a:gd name="T1" fmla="*/ 66 h 456"/>
                <a:gd name="T2" fmla="*/ 631 w 1420"/>
                <a:gd name="T3" fmla="*/ 33 h 456"/>
                <a:gd name="T4" fmla="*/ 1259 w 1420"/>
                <a:gd name="T5" fmla="*/ 0 h 456"/>
                <a:gd name="T6" fmla="*/ 1420 w 1420"/>
                <a:gd name="T7" fmla="*/ 189 h 456"/>
                <a:gd name="T8" fmla="*/ 1281 w 1420"/>
                <a:gd name="T9" fmla="*/ 390 h 456"/>
                <a:gd name="T10" fmla="*/ 650 w 1420"/>
                <a:gd name="T11" fmla="*/ 423 h 456"/>
                <a:gd name="T12" fmla="*/ 21 w 1420"/>
                <a:gd name="T13" fmla="*/ 456 h 456"/>
                <a:gd name="T14" fmla="*/ 160 w 1420"/>
                <a:gd name="T15" fmla="*/ 253 h 456"/>
                <a:gd name="T16" fmla="*/ 0 w 1420"/>
                <a:gd name="T17" fmla="*/ 66 h 456"/>
                <a:gd name="T18" fmla="*/ 0 w 1420"/>
                <a:gd name="T19" fmla="*/ 66 h 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0" h="456">
                  <a:moveTo>
                    <a:pt x="0" y="66"/>
                  </a:moveTo>
                  <a:lnTo>
                    <a:pt x="631" y="33"/>
                  </a:lnTo>
                  <a:lnTo>
                    <a:pt x="1259" y="0"/>
                  </a:lnTo>
                  <a:lnTo>
                    <a:pt x="1420" y="189"/>
                  </a:lnTo>
                  <a:lnTo>
                    <a:pt x="1281" y="390"/>
                  </a:lnTo>
                  <a:lnTo>
                    <a:pt x="650" y="423"/>
                  </a:lnTo>
                  <a:lnTo>
                    <a:pt x="21" y="456"/>
                  </a:lnTo>
                  <a:lnTo>
                    <a:pt x="160" y="253"/>
                  </a:lnTo>
                  <a:lnTo>
                    <a:pt x="0" y="66"/>
                  </a:lnTo>
                  <a:lnTo>
                    <a:pt x="0" y="66"/>
                  </a:lnTo>
                  <a:close/>
                </a:path>
              </a:pathLst>
            </a:custGeom>
            <a:solidFill>
              <a:srgbClr val="59C3E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11" name="燕尾形 10"/>
          <p:cNvSpPr/>
          <p:nvPr/>
        </p:nvSpPr>
        <p:spPr>
          <a:xfrm rot="10800000">
            <a:off x="6453191" y="3571876"/>
            <a:ext cx="285752" cy="500066"/>
          </a:xfrm>
          <a:prstGeom prst="chevron">
            <a:avLst/>
          </a:prstGeom>
          <a:solidFill>
            <a:srgbClr val="59C3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2" name="内容占位符 2">
            <a:extLst>
              <a:ext uri="{FF2B5EF4-FFF2-40B4-BE49-F238E27FC236}">
                <a16:creationId xmlns:a16="http://schemas.microsoft.com/office/drawing/2014/main" xmlns="" id="{4EE11763-18ED-48CC-B42C-0A350BA59D86}"/>
              </a:ext>
            </a:extLst>
          </p:cNvPr>
          <p:cNvSpPr txBox="1">
            <a:spLocks/>
          </p:cNvSpPr>
          <p:nvPr/>
        </p:nvSpPr>
        <p:spPr>
          <a:xfrm>
            <a:off x="7176120" y="2636912"/>
            <a:ext cx="4248472" cy="2214578"/>
          </a:xfrm>
          <a:prstGeom prst="rect">
            <a:avLst/>
          </a:prstGeom>
        </p:spPr>
        <p:txBody>
          <a:bodyPr vert="horz" lIns="91440" tIns="45720" rIns="91440" bIns="45720" rtlCol="0">
            <a:noAutofit/>
          </a:bodyPr>
          <a:lstStyle/>
          <a:p>
            <a:pPr algn="just">
              <a:lnSpc>
                <a:spcPts val="2700"/>
              </a:lnSpc>
              <a:defRPr/>
            </a:pPr>
            <a:r>
              <a:rPr lang="en-IN" dirty="0">
                <a:solidFill>
                  <a:srgbClr val="58595B"/>
                </a:solidFill>
                <a:latin typeface="Book Antiqua" pitchFamily="18" charset="0"/>
              </a:rPr>
              <a:t>In this case the algorithm is agglomerative. At each step two groups merge. The merging is decided by optimising modularity. This is a fast algorithm, but has the disadvantage of being a greedy algorithm. Thus, is might not produce the best overall community partitioning.</a:t>
            </a:r>
          </a:p>
          <a:p>
            <a:pPr algn="just">
              <a:lnSpc>
                <a:spcPts val="2700"/>
              </a:lnSpc>
              <a:defRPr/>
            </a:pPr>
            <a:endParaRPr lang="en-IN" dirty="0">
              <a:solidFill>
                <a:srgbClr val="58595B"/>
              </a:solidFill>
              <a:latin typeface="Book Antiqua" pitchFamily="18" charset="0"/>
            </a:endParaRPr>
          </a:p>
        </p:txBody>
      </p:sp>
      <p:sp>
        <p:nvSpPr>
          <p:cNvPr id="18" name="TextBox 17">
            <a:extLst>
              <a:ext uri="{FF2B5EF4-FFF2-40B4-BE49-F238E27FC236}">
                <a16:creationId xmlns:a16="http://schemas.microsoft.com/office/drawing/2014/main" xmlns="" id="{0B6DE726-C428-47C3-A13D-C63CF0FAEA14}"/>
              </a:ext>
            </a:extLst>
          </p:cNvPr>
          <p:cNvSpPr txBox="1"/>
          <p:nvPr/>
        </p:nvSpPr>
        <p:spPr>
          <a:xfrm>
            <a:off x="275184" y="5445224"/>
            <a:ext cx="2534668" cy="369332"/>
          </a:xfrm>
          <a:prstGeom prst="rect">
            <a:avLst/>
          </a:prstGeom>
          <a:noFill/>
        </p:spPr>
        <p:txBody>
          <a:bodyPr wrap="none" rtlCol="0">
            <a:spAutoFit/>
          </a:bodyPr>
          <a:lstStyle/>
          <a:p>
            <a:r>
              <a:rPr lang="en-IN" b="1" dirty="0">
                <a:solidFill>
                  <a:schemeClr val="tx2"/>
                </a:solidFill>
                <a:latin typeface="Book Antiqua" pitchFamily="18" charset="0"/>
              </a:rPr>
              <a:t>Modularity – 0.682153</a:t>
            </a:r>
          </a:p>
        </p:txBody>
      </p:sp>
      <p:sp>
        <p:nvSpPr>
          <p:cNvPr id="14" name="Rectangle 13">
            <a:extLst>
              <a:ext uri="{FF2B5EF4-FFF2-40B4-BE49-F238E27FC236}">
                <a16:creationId xmlns:a16="http://schemas.microsoft.com/office/drawing/2014/main" xmlns="" id="{432E8C88-7EF8-4569-966F-A76F4E49ED71}"/>
              </a:ext>
            </a:extLst>
          </p:cNvPr>
          <p:cNvSpPr/>
          <p:nvPr/>
        </p:nvSpPr>
        <p:spPr>
          <a:xfrm>
            <a:off x="512776" y="6007262"/>
            <a:ext cx="6096000" cy="707886"/>
          </a:xfrm>
          <a:prstGeom prst="rect">
            <a:avLst/>
          </a:prstGeom>
        </p:spPr>
        <p:txBody>
          <a:bodyPr>
            <a:spAutoFit/>
          </a:bodyPr>
          <a:lstStyle/>
          <a:p>
            <a:r>
              <a:rPr lang="en-IN" sz="2000" i="1" dirty="0">
                <a:solidFill>
                  <a:schemeClr val="tx2"/>
                </a:solidFill>
                <a:latin typeface="Book Antiqua" pitchFamily="18" charset="0"/>
              </a:rPr>
              <a:t>g1 &lt;- simplify(g)</a:t>
            </a:r>
          </a:p>
          <a:p>
            <a:r>
              <a:rPr lang="en-IN" sz="2000" i="1" dirty="0">
                <a:solidFill>
                  <a:schemeClr val="tx2"/>
                </a:solidFill>
                <a:latin typeface="Book Antiqua" pitchFamily="18" charset="0"/>
              </a:rPr>
              <a:t>fc &lt;- </a:t>
            </a:r>
            <a:r>
              <a:rPr lang="en-IN" sz="2000" i="1" dirty="0" err="1">
                <a:solidFill>
                  <a:schemeClr val="tx2"/>
                </a:solidFill>
                <a:latin typeface="Book Antiqua" pitchFamily="18" charset="0"/>
              </a:rPr>
              <a:t>fastgreedy.community</a:t>
            </a:r>
            <a:r>
              <a:rPr lang="en-IN" sz="2000" i="1" dirty="0">
                <a:solidFill>
                  <a:schemeClr val="tx2"/>
                </a:solidFill>
                <a:latin typeface="Book Antiqua" pitchFamily="18" charset="0"/>
              </a:rPr>
              <a:t>(g1)</a:t>
            </a:r>
          </a:p>
        </p:txBody>
      </p:sp>
    </p:spTree>
    <p:extLst>
      <p:ext uri="{BB962C8B-B14F-4D97-AF65-F5344CB8AC3E}">
        <p14:creationId xmlns:p14="http://schemas.microsoft.com/office/powerpoint/2010/main" xmlns="" val="2003083152"/>
      </p:ext>
    </p:extLst>
  </p:cSld>
  <p:clrMapOvr>
    <a:masterClrMapping/>
  </p:clrMapOvr>
  <mc:AlternateContent xmlns:mc="http://schemas.openxmlformats.org/markup-compatibility/2006">
    <mc:Choice xmlns:p14="http://schemas.microsoft.com/office/powerpoint/2010/main" xmlns=""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12"/>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18"/>
                                        </p:tgtEl>
                                        <p:attrNameLst>
                                          <p:attrName>style.visibility</p:attrName>
                                        </p:attrNameLst>
                                      </p:cBhvr>
                                      <p:to>
                                        <p:strVal val="visible"/>
                                      </p:to>
                                    </p:set>
                                    <p:anim calcmode="lin" valueType="num">
                                      <p:cBhvr additive="base">
                                        <p:cTn id="18" dur="500" fill="hold"/>
                                        <p:tgtEl>
                                          <p:spTgt spid="18"/>
                                        </p:tgtEl>
                                        <p:attrNameLst>
                                          <p:attrName>ppt_x</p:attrName>
                                        </p:attrNameLst>
                                      </p:cBhvr>
                                      <p:tavLst>
                                        <p:tav tm="0">
                                          <p:val>
                                            <p:strVal val="#ppt_x"/>
                                          </p:val>
                                        </p:tav>
                                        <p:tav tm="100000">
                                          <p:val>
                                            <p:strVal val="#ppt_x"/>
                                          </p:val>
                                        </p:tav>
                                      </p:tavLst>
                                    </p:anim>
                                    <p:anim calcmode="lin" valueType="num">
                                      <p:cBhvr additive="base">
                                        <p:cTn id="19" dur="500" fill="hold"/>
                                        <p:tgtEl>
                                          <p:spTgt spid="18"/>
                                        </p:tgtEl>
                                        <p:attrNameLst>
                                          <p:attrName>ppt_y</p:attrName>
                                        </p:attrNameLst>
                                      </p:cBhvr>
                                      <p:tavLst>
                                        <p:tav tm="0">
                                          <p:val>
                                            <p:strVal val="1+#ppt_h/2"/>
                                          </p:val>
                                        </p:tav>
                                        <p:tav tm="100000">
                                          <p:val>
                                            <p:strVal val="#ppt_y"/>
                                          </p:val>
                                        </p:tav>
                                      </p:tavLst>
                                    </p:anim>
                                  </p:childTnLst>
                                </p:cTn>
                              </p:par>
                              <p:par>
                                <p:cTn id="20" presetID="2" presetClass="entr" presetSubtype="4" fill="hold" grpId="0" nodeType="withEffect">
                                  <p:stCondLst>
                                    <p:cond delay="0"/>
                                  </p:stCondLst>
                                  <p:childTnLst>
                                    <p:set>
                                      <p:cBhvr>
                                        <p:cTn id="21" dur="1" fill="hold">
                                          <p:stCondLst>
                                            <p:cond delay="0"/>
                                          </p:stCondLst>
                                        </p:cTn>
                                        <p:tgtEl>
                                          <p:spTgt spid="14"/>
                                        </p:tgtEl>
                                        <p:attrNameLst>
                                          <p:attrName>style.visibility</p:attrName>
                                        </p:attrNameLst>
                                      </p:cBhvr>
                                      <p:to>
                                        <p:strVal val="visible"/>
                                      </p:to>
                                    </p:set>
                                    <p:anim calcmode="lin" valueType="num">
                                      <p:cBhvr additive="base">
                                        <p:cTn id="22" dur="500" fill="hold"/>
                                        <p:tgtEl>
                                          <p:spTgt spid="14"/>
                                        </p:tgtEl>
                                        <p:attrNameLst>
                                          <p:attrName>ppt_x</p:attrName>
                                        </p:attrNameLst>
                                      </p:cBhvr>
                                      <p:tavLst>
                                        <p:tav tm="0">
                                          <p:val>
                                            <p:strVal val="#ppt_x"/>
                                          </p:val>
                                        </p:tav>
                                        <p:tav tm="100000">
                                          <p:val>
                                            <p:strVal val="#ppt_x"/>
                                          </p:val>
                                        </p:tav>
                                      </p:tavLst>
                                    </p:anim>
                                    <p:anim calcmode="lin" valueType="num">
                                      <p:cBhvr additive="base">
                                        <p:cTn id="23"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8" grpId="0"/>
      <p:bldP spid="14"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xmlns="" id="{D287C442-AA06-4B4E-A57A-C97EB8C2BCC2}"/>
              </a:ext>
            </a:extLst>
          </p:cNvPr>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xmlns="" val="0"/>
              </a:ext>
            </a:extLst>
          </a:blip>
          <a:stretch>
            <a:fillRect/>
          </a:stretch>
        </p:blipFill>
        <p:spPr>
          <a:xfrm>
            <a:off x="0" y="1261906"/>
            <a:ext cx="12192000" cy="5623478"/>
          </a:xfrm>
          <a:prstGeom prst="rect">
            <a:avLst/>
          </a:prstGeom>
        </p:spPr>
      </p:pic>
      <p:grpSp>
        <p:nvGrpSpPr>
          <p:cNvPr id="2" name="组合 1"/>
          <p:cNvGrpSpPr/>
          <p:nvPr/>
        </p:nvGrpSpPr>
        <p:grpSpPr>
          <a:xfrm>
            <a:off x="-2" y="0"/>
            <a:ext cx="1581151" cy="1306653"/>
            <a:chOff x="-2" y="5562600"/>
            <a:chExt cx="1581151" cy="1306653"/>
          </a:xfrm>
        </p:grpSpPr>
        <p:sp>
          <p:nvSpPr>
            <p:cNvPr id="3" name="直角三角形 8"/>
            <p:cNvSpPr/>
            <p:nvPr/>
          </p:nvSpPr>
          <p:spPr>
            <a:xfrm flipV="1">
              <a:off x="-2" y="5562600"/>
              <a:ext cx="1581151" cy="1306653"/>
            </a:xfrm>
            <a:custGeom>
              <a:avLst/>
              <a:gdLst>
                <a:gd name="connsiteX0" fmla="*/ 0 w 1596000"/>
                <a:gd name="connsiteY0" fmla="*/ 740842 h 740842"/>
                <a:gd name="connsiteX1" fmla="*/ 0 w 1596000"/>
                <a:gd name="connsiteY1" fmla="*/ 0 h 740842"/>
                <a:gd name="connsiteX2" fmla="*/ 1596000 w 1596000"/>
                <a:gd name="connsiteY2" fmla="*/ 740842 h 740842"/>
                <a:gd name="connsiteX3" fmla="*/ 0 w 1596000"/>
                <a:gd name="connsiteY3" fmla="*/ 740842 h 740842"/>
                <a:gd name="connsiteX0" fmla="*/ 0 w 1519800"/>
                <a:gd name="connsiteY0" fmla="*/ 740842 h 1293292"/>
                <a:gd name="connsiteX1" fmla="*/ 0 w 1519800"/>
                <a:gd name="connsiteY1" fmla="*/ 0 h 1293292"/>
                <a:gd name="connsiteX2" fmla="*/ 1519800 w 1519800"/>
                <a:gd name="connsiteY2" fmla="*/ 1293292 h 1293292"/>
                <a:gd name="connsiteX3" fmla="*/ 0 w 1519800"/>
                <a:gd name="connsiteY3" fmla="*/ 740842 h 1293292"/>
              </a:gdLst>
              <a:ahLst/>
              <a:cxnLst>
                <a:cxn ang="0">
                  <a:pos x="connsiteX0" y="connsiteY0"/>
                </a:cxn>
                <a:cxn ang="0">
                  <a:pos x="connsiteX1" y="connsiteY1"/>
                </a:cxn>
                <a:cxn ang="0">
                  <a:pos x="connsiteX2" y="connsiteY2"/>
                </a:cxn>
                <a:cxn ang="0">
                  <a:pos x="connsiteX3" y="connsiteY3"/>
                </a:cxn>
              </a:cxnLst>
              <a:rect l="l" t="t" r="r" b="b"/>
              <a:pathLst>
                <a:path w="1519800" h="1293292">
                  <a:moveTo>
                    <a:pt x="0" y="740842"/>
                  </a:moveTo>
                  <a:lnTo>
                    <a:pt x="0" y="0"/>
                  </a:lnTo>
                  <a:lnTo>
                    <a:pt x="1519800" y="1293292"/>
                  </a:lnTo>
                  <a:lnTo>
                    <a:pt x="0" y="740842"/>
                  </a:lnTo>
                  <a:close/>
                </a:path>
              </a:pathLst>
            </a:custGeom>
            <a:solidFill>
              <a:srgbClr val="59C3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 name="直角三角形 8"/>
            <p:cNvSpPr/>
            <p:nvPr/>
          </p:nvSpPr>
          <p:spPr>
            <a:xfrm rot="5400000" flipH="1" flipV="1">
              <a:off x="148633" y="5428776"/>
              <a:ext cx="1293293" cy="1565153"/>
            </a:xfrm>
            <a:custGeom>
              <a:avLst/>
              <a:gdLst>
                <a:gd name="connsiteX0" fmla="*/ 0 w 1596000"/>
                <a:gd name="connsiteY0" fmla="*/ 740842 h 740842"/>
                <a:gd name="connsiteX1" fmla="*/ 0 w 1596000"/>
                <a:gd name="connsiteY1" fmla="*/ 0 h 740842"/>
                <a:gd name="connsiteX2" fmla="*/ 1596000 w 1596000"/>
                <a:gd name="connsiteY2" fmla="*/ 740842 h 740842"/>
                <a:gd name="connsiteX3" fmla="*/ 0 w 1596000"/>
                <a:gd name="connsiteY3" fmla="*/ 740842 h 740842"/>
                <a:gd name="connsiteX0" fmla="*/ 0 w 1519800"/>
                <a:gd name="connsiteY0" fmla="*/ 740842 h 1293292"/>
                <a:gd name="connsiteX1" fmla="*/ 0 w 1519800"/>
                <a:gd name="connsiteY1" fmla="*/ 0 h 1293292"/>
                <a:gd name="connsiteX2" fmla="*/ 1519800 w 1519800"/>
                <a:gd name="connsiteY2" fmla="*/ 1293292 h 1293292"/>
                <a:gd name="connsiteX3" fmla="*/ 0 w 1519800"/>
                <a:gd name="connsiteY3" fmla="*/ 740842 h 1293292"/>
              </a:gdLst>
              <a:ahLst/>
              <a:cxnLst>
                <a:cxn ang="0">
                  <a:pos x="connsiteX0" y="connsiteY0"/>
                </a:cxn>
                <a:cxn ang="0">
                  <a:pos x="connsiteX1" y="connsiteY1"/>
                </a:cxn>
                <a:cxn ang="0">
                  <a:pos x="connsiteX2" y="connsiteY2"/>
                </a:cxn>
                <a:cxn ang="0">
                  <a:pos x="connsiteX3" y="connsiteY3"/>
                </a:cxn>
              </a:cxnLst>
              <a:rect l="l" t="t" r="r" b="b"/>
              <a:pathLst>
                <a:path w="1519800" h="1293292">
                  <a:moveTo>
                    <a:pt x="0" y="740842"/>
                  </a:moveTo>
                  <a:lnTo>
                    <a:pt x="0" y="0"/>
                  </a:lnTo>
                  <a:lnTo>
                    <a:pt x="1519800" y="1293292"/>
                  </a:lnTo>
                  <a:lnTo>
                    <a:pt x="0" y="740842"/>
                  </a:lnTo>
                  <a:close/>
                </a:path>
              </a:pathLst>
            </a:custGeom>
            <a:solidFill>
              <a:schemeClr val="bg1"/>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5" name="矩形 4"/>
          <p:cNvSpPr/>
          <p:nvPr/>
        </p:nvSpPr>
        <p:spPr>
          <a:xfrm>
            <a:off x="1667706" y="294809"/>
            <a:ext cx="7884678" cy="707886"/>
          </a:xfrm>
          <a:prstGeom prst="rect">
            <a:avLst/>
          </a:prstGeom>
        </p:spPr>
        <p:txBody>
          <a:bodyPr wrap="square">
            <a:spAutoFit/>
          </a:bodyPr>
          <a:lstStyle/>
          <a:p>
            <a:r>
              <a:rPr lang="en-US" altLang="zh-CN" sz="4000" dirty="0" err="1">
                <a:solidFill>
                  <a:srgbClr val="58595B"/>
                </a:solidFill>
                <a:latin typeface="Agency FB" panose="020B0503020202020204" pitchFamily="34" charset="0"/>
              </a:rPr>
              <a:t>Fastgreedy</a:t>
            </a:r>
            <a:r>
              <a:rPr lang="en-US" altLang="zh-CN" sz="4000" dirty="0">
                <a:solidFill>
                  <a:srgbClr val="58595B"/>
                </a:solidFill>
                <a:latin typeface="Agency FB" panose="020B0503020202020204" pitchFamily="34" charset="0"/>
              </a:rPr>
              <a:t> community Detection</a:t>
            </a:r>
            <a:endParaRPr lang="zh-CN" altLang="en-US" sz="4000" dirty="0">
              <a:solidFill>
                <a:srgbClr val="58595B"/>
              </a:solidFill>
              <a:latin typeface="Agency FB" panose="020B0503020202020204" pitchFamily="34" charset="0"/>
            </a:endParaRPr>
          </a:p>
        </p:txBody>
      </p:sp>
      <p:sp>
        <p:nvSpPr>
          <p:cNvPr id="18" name="TextBox 17">
            <a:extLst>
              <a:ext uri="{FF2B5EF4-FFF2-40B4-BE49-F238E27FC236}">
                <a16:creationId xmlns:a16="http://schemas.microsoft.com/office/drawing/2014/main" xmlns="" id="{0B6DE726-C428-47C3-A13D-C63CF0FAEA14}"/>
              </a:ext>
            </a:extLst>
          </p:cNvPr>
          <p:cNvSpPr txBox="1"/>
          <p:nvPr/>
        </p:nvSpPr>
        <p:spPr>
          <a:xfrm>
            <a:off x="346622" y="6228020"/>
            <a:ext cx="2534668" cy="369332"/>
          </a:xfrm>
          <a:prstGeom prst="rect">
            <a:avLst/>
          </a:prstGeom>
          <a:noFill/>
        </p:spPr>
        <p:txBody>
          <a:bodyPr wrap="none" rtlCol="0">
            <a:spAutoFit/>
          </a:bodyPr>
          <a:lstStyle/>
          <a:p>
            <a:r>
              <a:rPr lang="en-IN" b="1" dirty="0">
                <a:solidFill>
                  <a:schemeClr val="tx2"/>
                </a:solidFill>
                <a:latin typeface="Book Antiqua" pitchFamily="18" charset="0"/>
              </a:rPr>
              <a:t>Modularity – 0.682153</a:t>
            </a:r>
          </a:p>
        </p:txBody>
      </p:sp>
    </p:spTree>
    <p:extLst>
      <p:ext uri="{BB962C8B-B14F-4D97-AF65-F5344CB8AC3E}">
        <p14:creationId xmlns:p14="http://schemas.microsoft.com/office/powerpoint/2010/main" xmlns="" val="3133029607"/>
      </p:ext>
    </p:extLst>
  </p:cSld>
  <p:clrMapOvr>
    <a:masterClrMapping/>
  </p:clrMapOvr>
  <mc:AlternateContent xmlns:mc="http://schemas.openxmlformats.org/markup-compatibility/2006">
    <mc:Choice xmlns:p14="http://schemas.microsoft.com/office/powerpoint/2010/main" xmlns=""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xmlns="" id="{54CF1DD8-FC66-4891-B728-AFAC68B1E4F8}"/>
              </a:ext>
            </a:extLst>
          </p:cNvPr>
          <p:cNvPicPr>
            <a:picLocks noChangeAspect="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xmlns="" val="0"/>
              </a:ext>
            </a:extLst>
          </a:blip>
          <a:srcRect l="4027" t="9258" r="8554" b="13455"/>
          <a:stretch/>
        </p:blipFill>
        <p:spPr>
          <a:xfrm>
            <a:off x="380960" y="1214422"/>
            <a:ext cx="5579308" cy="4897926"/>
          </a:xfrm>
          <a:prstGeom prst="rect">
            <a:avLst/>
          </a:prstGeom>
        </p:spPr>
      </p:pic>
      <p:grpSp>
        <p:nvGrpSpPr>
          <p:cNvPr id="2" name="组合 1"/>
          <p:cNvGrpSpPr/>
          <p:nvPr/>
        </p:nvGrpSpPr>
        <p:grpSpPr>
          <a:xfrm>
            <a:off x="-2" y="0"/>
            <a:ext cx="1581151" cy="1306653"/>
            <a:chOff x="-2" y="5562600"/>
            <a:chExt cx="1581151" cy="1306653"/>
          </a:xfrm>
        </p:grpSpPr>
        <p:sp>
          <p:nvSpPr>
            <p:cNvPr id="3" name="直角三角形 8"/>
            <p:cNvSpPr/>
            <p:nvPr/>
          </p:nvSpPr>
          <p:spPr>
            <a:xfrm flipV="1">
              <a:off x="-2" y="5562600"/>
              <a:ext cx="1581151" cy="1306653"/>
            </a:xfrm>
            <a:custGeom>
              <a:avLst/>
              <a:gdLst>
                <a:gd name="connsiteX0" fmla="*/ 0 w 1596000"/>
                <a:gd name="connsiteY0" fmla="*/ 740842 h 740842"/>
                <a:gd name="connsiteX1" fmla="*/ 0 w 1596000"/>
                <a:gd name="connsiteY1" fmla="*/ 0 h 740842"/>
                <a:gd name="connsiteX2" fmla="*/ 1596000 w 1596000"/>
                <a:gd name="connsiteY2" fmla="*/ 740842 h 740842"/>
                <a:gd name="connsiteX3" fmla="*/ 0 w 1596000"/>
                <a:gd name="connsiteY3" fmla="*/ 740842 h 740842"/>
                <a:gd name="connsiteX0" fmla="*/ 0 w 1519800"/>
                <a:gd name="connsiteY0" fmla="*/ 740842 h 1293292"/>
                <a:gd name="connsiteX1" fmla="*/ 0 w 1519800"/>
                <a:gd name="connsiteY1" fmla="*/ 0 h 1293292"/>
                <a:gd name="connsiteX2" fmla="*/ 1519800 w 1519800"/>
                <a:gd name="connsiteY2" fmla="*/ 1293292 h 1293292"/>
                <a:gd name="connsiteX3" fmla="*/ 0 w 1519800"/>
                <a:gd name="connsiteY3" fmla="*/ 740842 h 1293292"/>
              </a:gdLst>
              <a:ahLst/>
              <a:cxnLst>
                <a:cxn ang="0">
                  <a:pos x="connsiteX0" y="connsiteY0"/>
                </a:cxn>
                <a:cxn ang="0">
                  <a:pos x="connsiteX1" y="connsiteY1"/>
                </a:cxn>
                <a:cxn ang="0">
                  <a:pos x="connsiteX2" y="connsiteY2"/>
                </a:cxn>
                <a:cxn ang="0">
                  <a:pos x="connsiteX3" y="connsiteY3"/>
                </a:cxn>
              </a:cxnLst>
              <a:rect l="l" t="t" r="r" b="b"/>
              <a:pathLst>
                <a:path w="1519800" h="1293292">
                  <a:moveTo>
                    <a:pt x="0" y="740842"/>
                  </a:moveTo>
                  <a:lnTo>
                    <a:pt x="0" y="0"/>
                  </a:lnTo>
                  <a:lnTo>
                    <a:pt x="1519800" y="1293292"/>
                  </a:lnTo>
                  <a:lnTo>
                    <a:pt x="0" y="740842"/>
                  </a:lnTo>
                  <a:close/>
                </a:path>
              </a:pathLst>
            </a:custGeom>
            <a:solidFill>
              <a:srgbClr val="59C3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 name="直角三角形 8"/>
            <p:cNvSpPr/>
            <p:nvPr/>
          </p:nvSpPr>
          <p:spPr>
            <a:xfrm rot="5400000" flipH="1" flipV="1">
              <a:off x="148633" y="5428776"/>
              <a:ext cx="1293293" cy="1565153"/>
            </a:xfrm>
            <a:custGeom>
              <a:avLst/>
              <a:gdLst>
                <a:gd name="connsiteX0" fmla="*/ 0 w 1596000"/>
                <a:gd name="connsiteY0" fmla="*/ 740842 h 740842"/>
                <a:gd name="connsiteX1" fmla="*/ 0 w 1596000"/>
                <a:gd name="connsiteY1" fmla="*/ 0 h 740842"/>
                <a:gd name="connsiteX2" fmla="*/ 1596000 w 1596000"/>
                <a:gd name="connsiteY2" fmla="*/ 740842 h 740842"/>
                <a:gd name="connsiteX3" fmla="*/ 0 w 1596000"/>
                <a:gd name="connsiteY3" fmla="*/ 740842 h 740842"/>
                <a:gd name="connsiteX0" fmla="*/ 0 w 1519800"/>
                <a:gd name="connsiteY0" fmla="*/ 740842 h 1293292"/>
                <a:gd name="connsiteX1" fmla="*/ 0 w 1519800"/>
                <a:gd name="connsiteY1" fmla="*/ 0 h 1293292"/>
                <a:gd name="connsiteX2" fmla="*/ 1519800 w 1519800"/>
                <a:gd name="connsiteY2" fmla="*/ 1293292 h 1293292"/>
                <a:gd name="connsiteX3" fmla="*/ 0 w 1519800"/>
                <a:gd name="connsiteY3" fmla="*/ 740842 h 1293292"/>
              </a:gdLst>
              <a:ahLst/>
              <a:cxnLst>
                <a:cxn ang="0">
                  <a:pos x="connsiteX0" y="connsiteY0"/>
                </a:cxn>
                <a:cxn ang="0">
                  <a:pos x="connsiteX1" y="connsiteY1"/>
                </a:cxn>
                <a:cxn ang="0">
                  <a:pos x="connsiteX2" y="connsiteY2"/>
                </a:cxn>
                <a:cxn ang="0">
                  <a:pos x="connsiteX3" y="connsiteY3"/>
                </a:cxn>
              </a:cxnLst>
              <a:rect l="l" t="t" r="r" b="b"/>
              <a:pathLst>
                <a:path w="1519800" h="1293292">
                  <a:moveTo>
                    <a:pt x="0" y="740842"/>
                  </a:moveTo>
                  <a:lnTo>
                    <a:pt x="0" y="0"/>
                  </a:lnTo>
                  <a:lnTo>
                    <a:pt x="1519800" y="1293292"/>
                  </a:lnTo>
                  <a:lnTo>
                    <a:pt x="0" y="740842"/>
                  </a:lnTo>
                  <a:close/>
                </a:path>
              </a:pathLst>
            </a:custGeom>
            <a:solidFill>
              <a:schemeClr val="bg1"/>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5" name="矩形 4"/>
          <p:cNvSpPr/>
          <p:nvPr/>
        </p:nvSpPr>
        <p:spPr>
          <a:xfrm>
            <a:off x="1667706" y="294809"/>
            <a:ext cx="7884678" cy="707886"/>
          </a:xfrm>
          <a:prstGeom prst="rect">
            <a:avLst/>
          </a:prstGeom>
        </p:spPr>
        <p:txBody>
          <a:bodyPr wrap="square">
            <a:spAutoFit/>
          </a:bodyPr>
          <a:lstStyle/>
          <a:p>
            <a:r>
              <a:rPr lang="en-US" altLang="zh-CN" sz="4000" dirty="0" err="1">
                <a:solidFill>
                  <a:srgbClr val="58595B"/>
                </a:solidFill>
                <a:latin typeface="Agency FB" panose="020B0503020202020204" pitchFamily="34" charset="0"/>
              </a:rPr>
              <a:t>Infomap</a:t>
            </a:r>
            <a:r>
              <a:rPr lang="en-US" altLang="zh-CN" sz="4000" dirty="0">
                <a:solidFill>
                  <a:srgbClr val="58595B"/>
                </a:solidFill>
                <a:latin typeface="Agency FB" panose="020B0503020202020204" pitchFamily="34" charset="0"/>
              </a:rPr>
              <a:t> Community Detection</a:t>
            </a:r>
            <a:endParaRPr lang="zh-CN" altLang="en-US" sz="4000" dirty="0">
              <a:solidFill>
                <a:srgbClr val="58595B"/>
              </a:solidFill>
              <a:latin typeface="Agency FB" panose="020B0503020202020204" pitchFamily="34" charset="0"/>
            </a:endParaRPr>
          </a:p>
        </p:txBody>
      </p:sp>
      <p:sp>
        <p:nvSpPr>
          <p:cNvPr id="7" name="椭圆 6"/>
          <p:cNvSpPr/>
          <p:nvPr/>
        </p:nvSpPr>
        <p:spPr>
          <a:xfrm>
            <a:off x="6349340" y="1103693"/>
            <a:ext cx="5579308" cy="557930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7"/>
          <p:cNvGrpSpPr/>
          <p:nvPr/>
        </p:nvGrpSpPr>
        <p:grpSpPr>
          <a:xfrm>
            <a:off x="8810644" y="1196752"/>
            <a:ext cx="1000132" cy="702571"/>
            <a:chOff x="7976594" y="2279040"/>
            <a:chExt cx="528116" cy="702571"/>
          </a:xfrm>
        </p:grpSpPr>
        <p:sp>
          <p:nvSpPr>
            <p:cNvPr id="9" name="Freeform 23"/>
            <p:cNvSpPr>
              <a:spLocks noEditPoints="1"/>
            </p:cNvSpPr>
            <p:nvPr/>
          </p:nvSpPr>
          <p:spPr bwMode="auto">
            <a:xfrm>
              <a:off x="7976594" y="2279040"/>
              <a:ext cx="519705" cy="702571"/>
            </a:xfrm>
            <a:custGeom>
              <a:avLst/>
              <a:gdLst>
                <a:gd name="T0" fmla="*/ 592 w 601"/>
                <a:gd name="T1" fmla="*/ 600 h 813"/>
                <a:gd name="T2" fmla="*/ 374 w 601"/>
                <a:gd name="T3" fmla="*/ 589 h 813"/>
                <a:gd name="T4" fmla="*/ 374 w 601"/>
                <a:gd name="T5" fmla="*/ 423 h 813"/>
                <a:gd name="T6" fmla="*/ 601 w 601"/>
                <a:gd name="T7" fmla="*/ 435 h 813"/>
                <a:gd name="T8" fmla="*/ 533 w 601"/>
                <a:gd name="T9" fmla="*/ 514 h 813"/>
                <a:gd name="T10" fmla="*/ 592 w 601"/>
                <a:gd name="T11" fmla="*/ 600 h 813"/>
                <a:gd name="T12" fmla="*/ 253 w 601"/>
                <a:gd name="T13" fmla="*/ 44 h 813"/>
                <a:gd name="T14" fmla="*/ 298 w 601"/>
                <a:gd name="T15" fmla="*/ 0 h 813"/>
                <a:gd name="T16" fmla="*/ 342 w 601"/>
                <a:gd name="T17" fmla="*/ 44 h 813"/>
                <a:gd name="T18" fmla="*/ 342 w 601"/>
                <a:gd name="T19" fmla="*/ 103 h 813"/>
                <a:gd name="T20" fmla="*/ 253 w 601"/>
                <a:gd name="T21" fmla="*/ 108 h 813"/>
                <a:gd name="T22" fmla="*/ 253 w 601"/>
                <a:gd name="T23" fmla="*/ 44 h 813"/>
                <a:gd name="T24" fmla="*/ 342 w 601"/>
                <a:gd name="T25" fmla="*/ 332 h 813"/>
                <a:gd name="T26" fmla="*/ 342 w 601"/>
                <a:gd name="T27" fmla="*/ 737 h 813"/>
                <a:gd name="T28" fmla="*/ 355 w 601"/>
                <a:gd name="T29" fmla="*/ 750 h 813"/>
                <a:gd name="T30" fmla="*/ 380 w 601"/>
                <a:gd name="T31" fmla="*/ 750 h 813"/>
                <a:gd name="T32" fmla="*/ 415 w 601"/>
                <a:gd name="T33" fmla="*/ 786 h 813"/>
                <a:gd name="T34" fmla="*/ 415 w 601"/>
                <a:gd name="T35" fmla="*/ 813 h 813"/>
                <a:gd name="T36" fmla="*/ 180 w 601"/>
                <a:gd name="T37" fmla="*/ 813 h 813"/>
                <a:gd name="T38" fmla="*/ 180 w 601"/>
                <a:gd name="T39" fmla="*/ 786 h 813"/>
                <a:gd name="T40" fmla="*/ 216 w 601"/>
                <a:gd name="T41" fmla="*/ 750 h 813"/>
                <a:gd name="T42" fmla="*/ 240 w 601"/>
                <a:gd name="T43" fmla="*/ 750 h 813"/>
                <a:gd name="T44" fmla="*/ 253 w 601"/>
                <a:gd name="T45" fmla="*/ 737 h 813"/>
                <a:gd name="T46" fmla="*/ 253 w 601"/>
                <a:gd name="T47" fmla="*/ 337 h 813"/>
                <a:gd name="T48" fmla="*/ 342 w 601"/>
                <a:gd name="T49" fmla="*/ 332 h 813"/>
                <a:gd name="T50" fmla="*/ 221 w 601"/>
                <a:gd name="T51" fmla="*/ 581 h 813"/>
                <a:gd name="T52" fmla="*/ 59 w 601"/>
                <a:gd name="T53" fmla="*/ 572 h 813"/>
                <a:gd name="T54" fmla="*/ 0 w 601"/>
                <a:gd name="T55" fmla="*/ 486 h 813"/>
                <a:gd name="T56" fmla="*/ 68 w 601"/>
                <a:gd name="T57" fmla="*/ 407 h 813"/>
                <a:gd name="T58" fmla="*/ 221 w 601"/>
                <a:gd name="T59" fmla="*/ 415 h 813"/>
                <a:gd name="T60" fmla="*/ 221 w 601"/>
                <a:gd name="T61" fmla="*/ 581 h 8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601" h="813">
                  <a:moveTo>
                    <a:pt x="592" y="600"/>
                  </a:moveTo>
                  <a:cubicBezTo>
                    <a:pt x="374" y="589"/>
                    <a:pt x="374" y="589"/>
                    <a:pt x="374" y="589"/>
                  </a:cubicBezTo>
                  <a:cubicBezTo>
                    <a:pt x="374" y="423"/>
                    <a:pt x="374" y="423"/>
                    <a:pt x="374" y="423"/>
                  </a:cubicBezTo>
                  <a:cubicBezTo>
                    <a:pt x="601" y="435"/>
                    <a:pt x="601" y="435"/>
                    <a:pt x="601" y="435"/>
                  </a:cubicBezTo>
                  <a:cubicBezTo>
                    <a:pt x="533" y="514"/>
                    <a:pt x="533" y="514"/>
                    <a:pt x="533" y="514"/>
                  </a:cubicBezTo>
                  <a:cubicBezTo>
                    <a:pt x="592" y="600"/>
                    <a:pt x="592" y="600"/>
                    <a:pt x="592" y="600"/>
                  </a:cubicBezTo>
                  <a:close/>
                  <a:moveTo>
                    <a:pt x="253" y="44"/>
                  </a:moveTo>
                  <a:cubicBezTo>
                    <a:pt x="253" y="20"/>
                    <a:pt x="273" y="0"/>
                    <a:pt x="298" y="0"/>
                  </a:cubicBezTo>
                  <a:cubicBezTo>
                    <a:pt x="322" y="0"/>
                    <a:pt x="342" y="20"/>
                    <a:pt x="342" y="44"/>
                  </a:cubicBezTo>
                  <a:cubicBezTo>
                    <a:pt x="342" y="103"/>
                    <a:pt x="342" y="103"/>
                    <a:pt x="342" y="103"/>
                  </a:cubicBezTo>
                  <a:cubicBezTo>
                    <a:pt x="253" y="108"/>
                    <a:pt x="253" y="108"/>
                    <a:pt x="253" y="108"/>
                  </a:cubicBezTo>
                  <a:cubicBezTo>
                    <a:pt x="253" y="44"/>
                    <a:pt x="253" y="44"/>
                    <a:pt x="253" y="44"/>
                  </a:cubicBezTo>
                  <a:close/>
                  <a:moveTo>
                    <a:pt x="342" y="332"/>
                  </a:moveTo>
                  <a:cubicBezTo>
                    <a:pt x="342" y="737"/>
                    <a:pt x="342" y="737"/>
                    <a:pt x="342" y="737"/>
                  </a:cubicBezTo>
                  <a:cubicBezTo>
                    <a:pt x="342" y="744"/>
                    <a:pt x="348" y="750"/>
                    <a:pt x="355" y="750"/>
                  </a:cubicBezTo>
                  <a:cubicBezTo>
                    <a:pt x="380" y="750"/>
                    <a:pt x="380" y="750"/>
                    <a:pt x="380" y="750"/>
                  </a:cubicBezTo>
                  <a:cubicBezTo>
                    <a:pt x="399" y="750"/>
                    <a:pt x="415" y="766"/>
                    <a:pt x="415" y="786"/>
                  </a:cubicBezTo>
                  <a:cubicBezTo>
                    <a:pt x="415" y="813"/>
                    <a:pt x="415" y="813"/>
                    <a:pt x="415" y="813"/>
                  </a:cubicBezTo>
                  <a:cubicBezTo>
                    <a:pt x="180" y="813"/>
                    <a:pt x="180" y="813"/>
                    <a:pt x="180" y="813"/>
                  </a:cubicBezTo>
                  <a:cubicBezTo>
                    <a:pt x="180" y="786"/>
                    <a:pt x="180" y="786"/>
                    <a:pt x="180" y="786"/>
                  </a:cubicBezTo>
                  <a:cubicBezTo>
                    <a:pt x="180" y="766"/>
                    <a:pt x="196" y="750"/>
                    <a:pt x="216" y="750"/>
                  </a:cubicBezTo>
                  <a:cubicBezTo>
                    <a:pt x="240" y="750"/>
                    <a:pt x="240" y="750"/>
                    <a:pt x="240" y="750"/>
                  </a:cubicBezTo>
                  <a:cubicBezTo>
                    <a:pt x="247" y="750"/>
                    <a:pt x="253" y="744"/>
                    <a:pt x="253" y="737"/>
                  </a:cubicBezTo>
                  <a:cubicBezTo>
                    <a:pt x="253" y="337"/>
                    <a:pt x="253" y="337"/>
                    <a:pt x="253" y="337"/>
                  </a:cubicBezTo>
                  <a:cubicBezTo>
                    <a:pt x="342" y="332"/>
                    <a:pt x="342" y="332"/>
                    <a:pt x="342" y="332"/>
                  </a:cubicBezTo>
                  <a:close/>
                  <a:moveTo>
                    <a:pt x="221" y="581"/>
                  </a:moveTo>
                  <a:cubicBezTo>
                    <a:pt x="59" y="572"/>
                    <a:pt x="59" y="572"/>
                    <a:pt x="59" y="572"/>
                  </a:cubicBezTo>
                  <a:cubicBezTo>
                    <a:pt x="0" y="486"/>
                    <a:pt x="0" y="486"/>
                    <a:pt x="0" y="486"/>
                  </a:cubicBezTo>
                  <a:cubicBezTo>
                    <a:pt x="68" y="407"/>
                    <a:pt x="68" y="407"/>
                    <a:pt x="68" y="407"/>
                  </a:cubicBezTo>
                  <a:cubicBezTo>
                    <a:pt x="221" y="415"/>
                    <a:pt x="221" y="415"/>
                    <a:pt x="221" y="415"/>
                  </a:cubicBezTo>
                  <a:cubicBezTo>
                    <a:pt x="221" y="581"/>
                    <a:pt x="221" y="581"/>
                    <a:pt x="221" y="581"/>
                  </a:cubicBezTo>
                  <a:close/>
                </a:path>
              </a:pathLst>
            </a:custGeom>
            <a:solidFill>
              <a:srgbClr val="58595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Freeform 24"/>
            <p:cNvSpPr>
              <a:spLocks/>
            </p:cNvSpPr>
            <p:nvPr/>
          </p:nvSpPr>
          <p:spPr bwMode="auto">
            <a:xfrm>
              <a:off x="7985371" y="2386200"/>
              <a:ext cx="519339" cy="166774"/>
            </a:xfrm>
            <a:custGeom>
              <a:avLst/>
              <a:gdLst>
                <a:gd name="T0" fmla="*/ 0 w 1420"/>
                <a:gd name="T1" fmla="*/ 66 h 456"/>
                <a:gd name="T2" fmla="*/ 631 w 1420"/>
                <a:gd name="T3" fmla="*/ 33 h 456"/>
                <a:gd name="T4" fmla="*/ 1259 w 1420"/>
                <a:gd name="T5" fmla="*/ 0 h 456"/>
                <a:gd name="T6" fmla="*/ 1420 w 1420"/>
                <a:gd name="T7" fmla="*/ 189 h 456"/>
                <a:gd name="T8" fmla="*/ 1281 w 1420"/>
                <a:gd name="T9" fmla="*/ 390 h 456"/>
                <a:gd name="T10" fmla="*/ 650 w 1420"/>
                <a:gd name="T11" fmla="*/ 423 h 456"/>
                <a:gd name="T12" fmla="*/ 21 w 1420"/>
                <a:gd name="T13" fmla="*/ 456 h 456"/>
                <a:gd name="T14" fmla="*/ 160 w 1420"/>
                <a:gd name="T15" fmla="*/ 253 h 456"/>
                <a:gd name="T16" fmla="*/ 0 w 1420"/>
                <a:gd name="T17" fmla="*/ 66 h 456"/>
                <a:gd name="T18" fmla="*/ 0 w 1420"/>
                <a:gd name="T19" fmla="*/ 66 h 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0" h="456">
                  <a:moveTo>
                    <a:pt x="0" y="66"/>
                  </a:moveTo>
                  <a:lnTo>
                    <a:pt x="631" y="33"/>
                  </a:lnTo>
                  <a:lnTo>
                    <a:pt x="1259" y="0"/>
                  </a:lnTo>
                  <a:lnTo>
                    <a:pt x="1420" y="189"/>
                  </a:lnTo>
                  <a:lnTo>
                    <a:pt x="1281" y="390"/>
                  </a:lnTo>
                  <a:lnTo>
                    <a:pt x="650" y="423"/>
                  </a:lnTo>
                  <a:lnTo>
                    <a:pt x="21" y="456"/>
                  </a:lnTo>
                  <a:lnTo>
                    <a:pt x="160" y="253"/>
                  </a:lnTo>
                  <a:lnTo>
                    <a:pt x="0" y="66"/>
                  </a:lnTo>
                  <a:lnTo>
                    <a:pt x="0" y="66"/>
                  </a:lnTo>
                  <a:close/>
                </a:path>
              </a:pathLst>
            </a:custGeom>
            <a:solidFill>
              <a:srgbClr val="59C3E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11" name="燕尾形 10"/>
          <p:cNvSpPr/>
          <p:nvPr/>
        </p:nvSpPr>
        <p:spPr>
          <a:xfrm rot="10800000">
            <a:off x="6453191" y="3571876"/>
            <a:ext cx="285752" cy="500066"/>
          </a:xfrm>
          <a:prstGeom prst="chevron">
            <a:avLst/>
          </a:prstGeom>
          <a:solidFill>
            <a:srgbClr val="59C3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2" name="内容占位符 2">
            <a:extLst>
              <a:ext uri="{FF2B5EF4-FFF2-40B4-BE49-F238E27FC236}">
                <a16:creationId xmlns:a16="http://schemas.microsoft.com/office/drawing/2014/main" xmlns="" id="{4EE11763-18ED-48CC-B42C-0A350BA59D86}"/>
              </a:ext>
            </a:extLst>
          </p:cNvPr>
          <p:cNvSpPr txBox="1">
            <a:spLocks/>
          </p:cNvSpPr>
          <p:nvPr/>
        </p:nvSpPr>
        <p:spPr>
          <a:xfrm>
            <a:off x="6960096" y="1988840"/>
            <a:ext cx="4574350" cy="2214578"/>
          </a:xfrm>
          <a:prstGeom prst="rect">
            <a:avLst/>
          </a:prstGeom>
        </p:spPr>
        <p:txBody>
          <a:bodyPr vert="horz" lIns="91440" tIns="45720" rIns="91440" bIns="45720" rtlCol="0">
            <a:noAutofit/>
          </a:bodyPr>
          <a:lstStyle/>
          <a:p>
            <a:pPr algn="just">
              <a:lnSpc>
                <a:spcPts val="2700"/>
              </a:lnSpc>
              <a:defRPr/>
            </a:pPr>
            <a:r>
              <a:rPr lang="en-IN" dirty="0">
                <a:solidFill>
                  <a:srgbClr val="58595B"/>
                </a:solidFill>
                <a:latin typeface="Book Antiqua" pitchFamily="18" charset="0"/>
              </a:rPr>
              <a:t>The </a:t>
            </a:r>
            <a:r>
              <a:rPr lang="en-IN" dirty="0" err="1">
                <a:solidFill>
                  <a:srgbClr val="58595B"/>
                </a:solidFill>
                <a:latin typeface="Book Antiqua" pitchFamily="18" charset="0"/>
              </a:rPr>
              <a:t>Infomap</a:t>
            </a:r>
            <a:r>
              <a:rPr lang="en-IN" dirty="0">
                <a:solidFill>
                  <a:srgbClr val="58595B"/>
                </a:solidFill>
                <a:latin typeface="Book Antiqua" pitchFamily="18" charset="0"/>
              </a:rPr>
              <a:t> algorithm is based on the principles of information theory. </a:t>
            </a:r>
            <a:r>
              <a:rPr lang="en-IN" dirty="0" err="1">
                <a:solidFill>
                  <a:srgbClr val="58595B"/>
                </a:solidFill>
                <a:latin typeface="Book Antiqua" pitchFamily="18" charset="0"/>
              </a:rPr>
              <a:t>Infomap</a:t>
            </a:r>
            <a:r>
              <a:rPr lang="en-IN" dirty="0">
                <a:solidFill>
                  <a:srgbClr val="58595B"/>
                </a:solidFill>
                <a:latin typeface="Book Antiqua" pitchFamily="18" charset="0"/>
              </a:rPr>
              <a:t> characterizes the problem of finding the optimal clustering of a graph as the problem of finding a description of minimum information of a random walk on the graph. The algorithm maximizes an objective function called the Minimum Description Length, and in practice an acceptable approximation to the optimal solution can be found quickly.</a:t>
            </a:r>
          </a:p>
          <a:p>
            <a:pPr algn="just">
              <a:lnSpc>
                <a:spcPts val="2700"/>
              </a:lnSpc>
              <a:defRPr/>
            </a:pPr>
            <a:endParaRPr lang="en-IN" dirty="0">
              <a:solidFill>
                <a:srgbClr val="58595B"/>
              </a:solidFill>
              <a:latin typeface="Book Antiqua" pitchFamily="18" charset="0"/>
            </a:endParaRPr>
          </a:p>
        </p:txBody>
      </p:sp>
      <p:sp>
        <p:nvSpPr>
          <p:cNvPr id="18" name="TextBox 17">
            <a:extLst>
              <a:ext uri="{FF2B5EF4-FFF2-40B4-BE49-F238E27FC236}">
                <a16:creationId xmlns:a16="http://schemas.microsoft.com/office/drawing/2014/main" xmlns="" id="{0B6DE726-C428-47C3-A13D-C63CF0FAEA14}"/>
              </a:ext>
            </a:extLst>
          </p:cNvPr>
          <p:cNvSpPr txBox="1"/>
          <p:nvPr/>
        </p:nvSpPr>
        <p:spPr>
          <a:xfrm>
            <a:off x="3287688" y="5500702"/>
            <a:ext cx="2662908" cy="369332"/>
          </a:xfrm>
          <a:prstGeom prst="rect">
            <a:avLst/>
          </a:prstGeom>
          <a:noFill/>
        </p:spPr>
        <p:txBody>
          <a:bodyPr wrap="none" rtlCol="0">
            <a:spAutoFit/>
          </a:bodyPr>
          <a:lstStyle/>
          <a:p>
            <a:r>
              <a:rPr lang="en-IN" b="1" dirty="0">
                <a:solidFill>
                  <a:schemeClr val="tx2"/>
                </a:solidFill>
                <a:latin typeface="Book Antiqua" pitchFamily="18" charset="0"/>
              </a:rPr>
              <a:t>Modularity – 0.6810401</a:t>
            </a:r>
          </a:p>
        </p:txBody>
      </p:sp>
      <p:sp>
        <p:nvSpPr>
          <p:cNvPr id="15" name="Rectangle 14">
            <a:extLst>
              <a:ext uri="{FF2B5EF4-FFF2-40B4-BE49-F238E27FC236}">
                <a16:creationId xmlns:a16="http://schemas.microsoft.com/office/drawing/2014/main" xmlns="" id="{87FED9E7-56D8-43AC-A1F1-CD82A2744FA5}"/>
              </a:ext>
            </a:extLst>
          </p:cNvPr>
          <p:cNvSpPr/>
          <p:nvPr/>
        </p:nvSpPr>
        <p:spPr>
          <a:xfrm>
            <a:off x="512776" y="6000768"/>
            <a:ext cx="6096000" cy="707886"/>
          </a:xfrm>
          <a:prstGeom prst="rect">
            <a:avLst/>
          </a:prstGeom>
        </p:spPr>
        <p:txBody>
          <a:bodyPr>
            <a:spAutoFit/>
          </a:bodyPr>
          <a:lstStyle/>
          <a:p>
            <a:r>
              <a:rPr lang="en-IN" sz="2000" i="1" dirty="0" err="1">
                <a:solidFill>
                  <a:schemeClr val="tx2"/>
                </a:solidFill>
                <a:latin typeface="Book Antiqua" pitchFamily="18" charset="0"/>
              </a:rPr>
              <a:t>ic</a:t>
            </a:r>
            <a:r>
              <a:rPr lang="en-IN" sz="2000" i="1" dirty="0">
                <a:solidFill>
                  <a:schemeClr val="tx2"/>
                </a:solidFill>
                <a:latin typeface="Book Antiqua" pitchFamily="18" charset="0"/>
              </a:rPr>
              <a:t> &lt;- </a:t>
            </a:r>
            <a:r>
              <a:rPr lang="en-IN" sz="2000" i="1" dirty="0" err="1">
                <a:solidFill>
                  <a:schemeClr val="tx2"/>
                </a:solidFill>
                <a:latin typeface="Book Antiqua" pitchFamily="18" charset="0"/>
              </a:rPr>
              <a:t>infomap.community</a:t>
            </a:r>
            <a:r>
              <a:rPr lang="en-IN" sz="2000" i="1" dirty="0">
                <a:solidFill>
                  <a:schemeClr val="tx2"/>
                </a:solidFill>
                <a:latin typeface="Book Antiqua" pitchFamily="18" charset="0"/>
              </a:rPr>
              <a:t>(g1)</a:t>
            </a:r>
          </a:p>
          <a:p>
            <a:r>
              <a:rPr lang="en-IN" sz="2000" i="1" dirty="0">
                <a:solidFill>
                  <a:schemeClr val="tx2"/>
                </a:solidFill>
                <a:latin typeface="Book Antiqua" pitchFamily="18" charset="0"/>
              </a:rPr>
              <a:t>modularity(</a:t>
            </a:r>
            <a:r>
              <a:rPr lang="en-IN" sz="2000" i="1" dirty="0" err="1">
                <a:solidFill>
                  <a:schemeClr val="tx2"/>
                </a:solidFill>
                <a:latin typeface="Book Antiqua" pitchFamily="18" charset="0"/>
              </a:rPr>
              <a:t>ic</a:t>
            </a:r>
            <a:r>
              <a:rPr lang="en-IN" sz="2000" i="1" dirty="0">
                <a:solidFill>
                  <a:schemeClr val="tx2"/>
                </a:solidFill>
                <a:latin typeface="Book Antiqua" pitchFamily="18" charset="0"/>
              </a:rPr>
              <a:t>)</a:t>
            </a:r>
          </a:p>
        </p:txBody>
      </p:sp>
    </p:spTree>
    <p:extLst>
      <p:ext uri="{BB962C8B-B14F-4D97-AF65-F5344CB8AC3E}">
        <p14:creationId xmlns:p14="http://schemas.microsoft.com/office/powerpoint/2010/main" xmlns="" val="3282805779"/>
      </p:ext>
    </p:extLst>
  </p:cSld>
  <p:clrMapOvr>
    <a:masterClrMapping/>
  </p:clrMapOvr>
  <mc:AlternateContent xmlns:mc="http://schemas.openxmlformats.org/markup-compatibility/2006">
    <mc:Choice xmlns:p14="http://schemas.microsoft.com/office/powerpoint/2010/main" xmlns=""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12"/>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15"/>
                                        </p:tgtEl>
                                        <p:attrNameLst>
                                          <p:attrName>style.visibility</p:attrName>
                                        </p:attrNameLst>
                                      </p:cBhvr>
                                      <p:to>
                                        <p:strVal val="visible"/>
                                      </p:to>
                                    </p:set>
                                    <p:anim calcmode="lin" valueType="num">
                                      <p:cBhvr additive="base">
                                        <p:cTn id="18" dur="500" fill="hold"/>
                                        <p:tgtEl>
                                          <p:spTgt spid="15"/>
                                        </p:tgtEl>
                                        <p:attrNameLst>
                                          <p:attrName>ppt_x</p:attrName>
                                        </p:attrNameLst>
                                      </p:cBhvr>
                                      <p:tavLst>
                                        <p:tav tm="0">
                                          <p:val>
                                            <p:strVal val="#ppt_x"/>
                                          </p:val>
                                        </p:tav>
                                        <p:tav tm="100000">
                                          <p:val>
                                            <p:strVal val="#ppt_x"/>
                                          </p:val>
                                        </p:tav>
                                      </p:tavLst>
                                    </p:anim>
                                    <p:anim calcmode="lin" valueType="num">
                                      <p:cBhvr additive="base">
                                        <p:cTn id="19" dur="500" fill="hold"/>
                                        <p:tgtEl>
                                          <p:spTgt spid="15"/>
                                        </p:tgtEl>
                                        <p:attrNameLst>
                                          <p:attrName>ppt_y</p:attrName>
                                        </p:attrNameLst>
                                      </p:cBhvr>
                                      <p:tavLst>
                                        <p:tav tm="0">
                                          <p:val>
                                            <p:strVal val="1+#ppt_h/2"/>
                                          </p:val>
                                        </p:tav>
                                        <p:tav tm="100000">
                                          <p:val>
                                            <p:strVal val="#ppt_y"/>
                                          </p:val>
                                        </p:tav>
                                      </p:tavLst>
                                    </p:anim>
                                  </p:childTnLst>
                                </p:cTn>
                              </p:par>
                              <p:par>
                                <p:cTn id="20" presetID="2" presetClass="entr" presetSubtype="4" fill="hold" grpId="0" nodeType="withEffect">
                                  <p:stCondLst>
                                    <p:cond delay="0"/>
                                  </p:stCondLst>
                                  <p:childTnLst>
                                    <p:set>
                                      <p:cBhvr>
                                        <p:cTn id="21" dur="1" fill="hold">
                                          <p:stCondLst>
                                            <p:cond delay="0"/>
                                          </p:stCondLst>
                                        </p:cTn>
                                        <p:tgtEl>
                                          <p:spTgt spid="18"/>
                                        </p:tgtEl>
                                        <p:attrNameLst>
                                          <p:attrName>style.visibility</p:attrName>
                                        </p:attrNameLst>
                                      </p:cBhvr>
                                      <p:to>
                                        <p:strVal val="visible"/>
                                      </p:to>
                                    </p:set>
                                    <p:anim calcmode="lin" valueType="num">
                                      <p:cBhvr additive="base">
                                        <p:cTn id="22" dur="500" fill="hold"/>
                                        <p:tgtEl>
                                          <p:spTgt spid="18"/>
                                        </p:tgtEl>
                                        <p:attrNameLst>
                                          <p:attrName>ppt_x</p:attrName>
                                        </p:attrNameLst>
                                      </p:cBhvr>
                                      <p:tavLst>
                                        <p:tav tm="0">
                                          <p:val>
                                            <p:strVal val="#ppt_x"/>
                                          </p:val>
                                        </p:tav>
                                        <p:tav tm="100000">
                                          <p:val>
                                            <p:strVal val="#ppt_x"/>
                                          </p:val>
                                        </p:tav>
                                      </p:tavLst>
                                    </p:anim>
                                    <p:anim calcmode="lin" valueType="num">
                                      <p:cBhvr additive="base">
                                        <p:cTn id="23"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8" grpId="0"/>
      <p:bldP spid="15"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4BB3EA"/>
        </a:solidFill>
        <a:effectLst/>
      </p:bgPr>
    </p:bg>
    <p:spTree>
      <p:nvGrpSpPr>
        <p:cNvPr id="1" name=""/>
        <p:cNvGrpSpPr/>
        <p:nvPr/>
      </p:nvGrpSpPr>
      <p:grpSpPr>
        <a:xfrm>
          <a:off x="0" y="0"/>
          <a:ext cx="0" cy="0"/>
          <a:chOff x="0" y="0"/>
          <a:chExt cx="0" cy="0"/>
        </a:xfrm>
      </p:grpSpPr>
      <p:sp>
        <p:nvSpPr>
          <p:cNvPr id="7" name="直角三角形 6"/>
          <p:cNvSpPr/>
          <p:nvPr/>
        </p:nvSpPr>
        <p:spPr>
          <a:xfrm flipV="1">
            <a:off x="0" y="-52518"/>
            <a:ext cx="7235259" cy="5641517"/>
          </a:xfrm>
          <a:prstGeom prst="rtTriangle">
            <a:avLst/>
          </a:prstGeom>
          <a:solidFill>
            <a:srgbClr val="59C3EB"/>
          </a:solidFill>
          <a:ln>
            <a:noFill/>
          </a:ln>
          <a:effectLst>
            <a:outerShdw blurRad="508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 name="直角三角形 4"/>
          <p:cNvSpPr/>
          <p:nvPr/>
        </p:nvSpPr>
        <p:spPr>
          <a:xfrm flipV="1">
            <a:off x="0" y="-52518"/>
            <a:ext cx="5551953" cy="4329000"/>
          </a:xfrm>
          <a:prstGeom prst="rtTriangle">
            <a:avLst/>
          </a:prstGeom>
          <a:solidFill>
            <a:srgbClr val="16364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8" name="直角三角形 7"/>
          <p:cNvSpPr/>
          <p:nvPr/>
        </p:nvSpPr>
        <p:spPr>
          <a:xfrm flipH="1">
            <a:off x="7551421" y="3239622"/>
            <a:ext cx="4640579" cy="3618378"/>
          </a:xfrm>
          <a:prstGeom prst="rtTriangle">
            <a:avLst/>
          </a:prstGeom>
          <a:blipFill>
            <a:blip r:embed="rId2">
              <a:alphaModFix amt="97000"/>
            </a:blip>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9" name="文本框 8"/>
          <p:cNvSpPr txBox="1"/>
          <p:nvPr/>
        </p:nvSpPr>
        <p:spPr>
          <a:xfrm>
            <a:off x="404927" y="578423"/>
            <a:ext cx="4007886" cy="1200329"/>
          </a:xfrm>
          <a:prstGeom prst="rect">
            <a:avLst/>
          </a:prstGeom>
          <a:noFill/>
        </p:spPr>
        <p:txBody>
          <a:bodyPr wrap="square" rtlCol="0">
            <a:spAutoFit/>
          </a:bodyPr>
          <a:lstStyle/>
          <a:p>
            <a:r>
              <a:rPr lang="en-US" altLang="zh-CN" sz="7200" dirty="0">
                <a:solidFill>
                  <a:prstClr val="white"/>
                </a:solidFill>
                <a:latin typeface="Agency FB" panose="020B0503020202020204" pitchFamily="34" charset="0"/>
              </a:rPr>
              <a:t>CONTENTS</a:t>
            </a:r>
            <a:endParaRPr lang="zh-CN" altLang="en-US" sz="7200" dirty="0">
              <a:solidFill>
                <a:prstClr val="white"/>
              </a:solidFill>
              <a:latin typeface="Agency FB" panose="020B0503020202020204" pitchFamily="34" charset="0"/>
            </a:endParaRPr>
          </a:p>
        </p:txBody>
      </p:sp>
      <p:grpSp>
        <p:nvGrpSpPr>
          <p:cNvPr id="14" name="组合 13"/>
          <p:cNvGrpSpPr/>
          <p:nvPr/>
        </p:nvGrpSpPr>
        <p:grpSpPr>
          <a:xfrm>
            <a:off x="5069770" y="2556341"/>
            <a:ext cx="4225802" cy="1107996"/>
            <a:chOff x="5245556" y="1691068"/>
            <a:chExt cx="4225802" cy="1107996"/>
          </a:xfrm>
        </p:grpSpPr>
        <p:sp>
          <p:nvSpPr>
            <p:cNvPr id="11" name="文本框 10"/>
            <p:cNvSpPr txBox="1"/>
            <p:nvPr/>
          </p:nvSpPr>
          <p:spPr>
            <a:xfrm>
              <a:off x="5245556" y="1691068"/>
              <a:ext cx="1080000" cy="1107996"/>
            </a:xfrm>
            <a:prstGeom prst="rect">
              <a:avLst/>
            </a:prstGeom>
            <a:noFill/>
          </p:spPr>
          <p:txBody>
            <a:bodyPr wrap="square" rtlCol="0">
              <a:spAutoFit/>
            </a:bodyPr>
            <a:lstStyle/>
            <a:p>
              <a:r>
                <a:rPr lang="en-US" altLang="zh-CN" sz="6600" dirty="0">
                  <a:solidFill>
                    <a:prstClr val="white"/>
                  </a:solidFill>
                  <a:latin typeface="Agency FB" panose="020B0503020202020204" pitchFamily="34" charset="0"/>
                </a:rPr>
                <a:t>02</a:t>
              </a:r>
              <a:endParaRPr lang="zh-CN" altLang="en-US" sz="6600" dirty="0">
                <a:solidFill>
                  <a:prstClr val="white"/>
                </a:solidFill>
                <a:latin typeface="Agency FB" panose="020B0503020202020204" pitchFamily="34" charset="0"/>
              </a:endParaRPr>
            </a:p>
          </p:txBody>
        </p:sp>
        <p:sp>
          <p:nvSpPr>
            <p:cNvPr id="12" name="文本框 11"/>
            <p:cNvSpPr txBox="1"/>
            <p:nvPr/>
          </p:nvSpPr>
          <p:spPr>
            <a:xfrm>
              <a:off x="6051358" y="1907514"/>
              <a:ext cx="3420000" cy="584775"/>
            </a:xfrm>
            <a:prstGeom prst="rect">
              <a:avLst/>
            </a:prstGeom>
            <a:noFill/>
          </p:spPr>
          <p:txBody>
            <a:bodyPr wrap="square" rtlCol="0">
              <a:spAutoFit/>
            </a:bodyPr>
            <a:lstStyle/>
            <a:p>
              <a:r>
                <a:rPr lang="en-US" altLang="zh-CN" sz="3200" dirty="0">
                  <a:solidFill>
                    <a:prstClr val="white"/>
                  </a:solidFill>
                  <a:latin typeface="Agency FB" panose="020B0503020202020204" pitchFamily="34" charset="0"/>
                </a:rPr>
                <a:t>Community Detection</a:t>
              </a:r>
              <a:endParaRPr lang="zh-CN" altLang="en-US" sz="3200" dirty="0">
                <a:solidFill>
                  <a:prstClr val="white"/>
                </a:solidFill>
                <a:latin typeface="Agency FB" panose="020B0503020202020204" pitchFamily="34" charset="0"/>
              </a:endParaRPr>
            </a:p>
          </p:txBody>
        </p:sp>
      </p:grpSp>
      <p:grpSp>
        <p:nvGrpSpPr>
          <p:cNvPr id="27" name="组合 26"/>
          <p:cNvGrpSpPr/>
          <p:nvPr/>
        </p:nvGrpSpPr>
        <p:grpSpPr>
          <a:xfrm>
            <a:off x="6083214" y="1421400"/>
            <a:ext cx="4225802" cy="1107996"/>
            <a:chOff x="5245556" y="1691068"/>
            <a:chExt cx="4225802" cy="1107996"/>
          </a:xfrm>
        </p:grpSpPr>
        <p:sp>
          <p:nvSpPr>
            <p:cNvPr id="28" name="文本框 27"/>
            <p:cNvSpPr txBox="1"/>
            <p:nvPr/>
          </p:nvSpPr>
          <p:spPr>
            <a:xfrm>
              <a:off x="5245556" y="1691068"/>
              <a:ext cx="1080000" cy="1107996"/>
            </a:xfrm>
            <a:prstGeom prst="rect">
              <a:avLst/>
            </a:prstGeom>
            <a:noFill/>
          </p:spPr>
          <p:txBody>
            <a:bodyPr wrap="square" rtlCol="0">
              <a:spAutoFit/>
            </a:bodyPr>
            <a:lstStyle/>
            <a:p>
              <a:r>
                <a:rPr lang="en-US" altLang="zh-CN" sz="6600" dirty="0">
                  <a:solidFill>
                    <a:prstClr val="white"/>
                  </a:solidFill>
                  <a:latin typeface="Agency FB" panose="020B0503020202020204" pitchFamily="34" charset="0"/>
                </a:rPr>
                <a:t>01</a:t>
              </a:r>
              <a:endParaRPr lang="zh-CN" altLang="en-US" sz="6600" dirty="0">
                <a:solidFill>
                  <a:prstClr val="white"/>
                </a:solidFill>
                <a:latin typeface="Agency FB" panose="020B0503020202020204" pitchFamily="34" charset="0"/>
              </a:endParaRPr>
            </a:p>
          </p:txBody>
        </p:sp>
        <p:sp>
          <p:nvSpPr>
            <p:cNvPr id="29" name="文本框 28"/>
            <p:cNvSpPr txBox="1"/>
            <p:nvPr/>
          </p:nvSpPr>
          <p:spPr>
            <a:xfrm>
              <a:off x="6051358" y="1912718"/>
              <a:ext cx="3420000" cy="584775"/>
            </a:xfrm>
            <a:prstGeom prst="rect">
              <a:avLst/>
            </a:prstGeom>
            <a:noFill/>
          </p:spPr>
          <p:txBody>
            <a:bodyPr wrap="square" rtlCol="0">
              <a:spAutoFit/>
            </a:bodyPr>
            <a:lstStyle/>
            <a:p>
              <a:r>
                <a:rPr lang="en-US" altLang="zh-CN" sz="3200" dirty="0">
                  <a:solidFill>
                    <a:prstClr val="white"/>
                  </a:solidFill>
                  <a:latin typeface="Agency FB" panose="020B0503020202020204" pitchFamily="34" charset="0"/>
                </a:rPr>
                <a:t>Data Pre-processing</a:t>
              </a:r>
              <a:endParaRPr lang="zh-CN" altLang="en-US" sz="3200" dirty="0">
                <a:solidFill>
                  <a:prstClr val="white"/>
                </a:solidFill>
                <a:latin typeface="Agency FB" panose="020B0503020202020204" pitchFamily="34" charset="0"/>
              </a:endParaRPr>
            </a:p>
          </p:txBody>
        </p:sp>
      </p:grpSp>
      <p:grpSp>
        <p:nvGrpSpPr>
          <p:cNvPr id="31" name="组合 30"/>
          <p:cNvGrpSpPr/>
          <p:nvPr/>
        </p:nvGrpSpPr>
        <p:grpSpPr>
          <a:xfrm>
            <a:off x="4056327" y="3691282"/>
            <a:ext cx="4225802" cy="1107996"/>
            <a:chOff x="5245556" y="1691068"/>
            <a:chExt cx="4225802" cy="1107996"/>
          </a:xfrm>
        </p:grpSpPr>
        <p:sp>
          <p:nvSpPr>
            <p:cNvPr id="32" name="文本框 31"/>
            <p:cNvSpPr txBox="1"/>
            <p:nvPr/>
          </p:nvSpPr>
          <p:spPr>
            <a:xfrm>
              <a:off x="5245556" y="1691068"/>
              <a:ext cx="1080000" cy="1107996"/>
            </a:xfrm>
            <a:prstGeom prst="rect">
              <a:avLst/>
            </a:prstGeom>
            <a:noFill/>
          </p:spPr>
          <p:txBody>
            <a:bodyPr wrap="square" rtlCol="0">
              <a:spAutoFit/>
            </a:bodyPr>
            <a:lstStyle/>
            <a:p>
              <a:r>
                <a:rPr lang="en-US" altLang="zh-CN" sz="6600" dirty="0">
                  <a:solidFill>
                    <a:prstClr val="white"/>
                  </a:solidFill>
                  <a:latin typeface="Agency FB" panose="020B0503020202020204" pitchFamily="34" charset="0"/>
                </a:rPr>
                <a:t>03</a:t>
              </a:r>
              <a:endParaRPr lang="zh-CN" altLang="en-US" sz="6600" dirty="0">
                <a:solidFill>
                  <a:prstClr val="white"/>
                </a:solidFill>
                <a:latin typeface="Agency FB" panose="020B0503020202020204" pitchFamily="34" charset="0"/>
              </a:endParaRPr>
            </a:p>
          </p:txBody>
        </p:sp>
        <p:sp>
          <p:nvSpPr>
            <p:cNvPr id="33" name="文本框 32"/>
            <p:cNvSpPr txBox="1"/>
            <p:nvPr/>
          </p:nvSpPr>
          <p:spPr>
            <a:xfrm>
              <a:off x="6051358" y="1928852"/>
              <a:ext cx="3420000" cy="584775"/>
            </a:xfrm>
            <a:prstGeom prst="rect">
              <a:avLst/>
            </a:prstGeom>
            <a:noFill/>
          </p:spPr>
          <p:txBody>
            <a:bodyPr wrap="square" rtlCol="0">
              <a:spAutoFit/>
            </a:bodyPr>
            <a:lstStyle/>
            <a:p>
              <a:r>
                <a:rPr lang="en-US" altLang="zh-CN" sz="3200" dirty="0">
                  <a:solidFill>
                    <a:prstClr val="white"/>
                  </a:solidFill>
                  <a:latin typeface="Agency FB" panose="020B0503020202020204" pitchFamily="34" charset="0"/>
                </a:rPr>
                <a:t>Keyplayer Detection</a:t>
              </a:r>
              <a:endParaRPr lang="zh-CN" altLang="en-US" sz="3200" dirty="0">
                <a:solidFill>
                  <a:prstClr val="white"/>
                </a:solidFill>
                <a:latin typeface="Agency FB" panose="020B0503020202020204" pitchFamily="34" charset="0"/>
              </a:endParaRPr>
            </a:p>
          </p:txBody>
        </p:sp>
      </p:grpSp>
      <p:grpSp>
        <p:nvGrpSpPr>
          <p:cNvPr id="35" name="组合 34"/>
          <p:cNvGrpSpPr/>
          <p:nvPr/>
        </p:nvGrpSpPr>
        <p:grpSpPr>
          <a:xfrm>
            <a:off x="3042884" y="4826223"/>
            <a:ext cx="4225802" cy="1107996"/>
            <a:chOff x="5245556" y="1691068"/>
            <a:chExt cx="4225802" cy="1107996"/>
          </a:xfrm>
        </p:grpSpPr>
        <p:sp>
          <p:nvSpPr>
            <p:cNvPr id="36" name="文本框 35"/>
            <p:cNvSpPr txBox="1"/>
            <p:nvPr/>
          </p:nvSpPr>
          <p:spPr>
            <a:xfrm>
              <a:off x="5245556" y="1691068"/>
              <a:ext cx="1080000" cy="1107996"/>
            </a:xfrm>
            <a:prstGeom prst="rect">
              <a:avLst/>
            </a:prstGeom>
            <a:noFill/>
          </p:spPr>
          <p:txBody>
            <a:bodyPr wrap="square" rtlCol="0">
              <a:spAutoFit/>
            </a:bodyPr>
            <a:lstStyle/>
            <a:p>
              <a:r>
                <a:rPr lang="en-US" altLang="zh-CN" sz="6600" dirty="0">
                  <a:solidFill>
                    <a:prstClr val="white"/>
                  </a:solidFill>
                  <a:latin typeface="Agency FB" panose="020B0503020202020204" pitchFamily="34" charset="0"/>
                </a:rPr>
                <a:t>04</a:t>
              </a:r>
              <a:endParaRPr lang="zh-CN" altLang="en-US" sz="6600" dirty="0">
                <a:solidFill>
                  <a:prstClr val="white"/>
                </a:solidFill>
                <a:latin typeface="Agency FB" panose="020B0503020202020204" pitchFamily="34" charset="0"/>
              </a:endParaRPr>
            </a:p>
          </p:txBody>
        </p:sp>
        <p:sp>
          <p:nvSpPr>
            <p:cNvPr id="37" name="文本框 36"/>
            <p:cNvSpPr txBox="1"/>
            <p:nvPr/>
          </p:nvSpPr>
          <p:spPr>
            <a:xfrm>
              <a:off x="6051358" y="1923648"/>
              <a:ext cx="3420000" cy="584775"/>
            </a:xfrm>
            <a:prstGeom prst="rect">
              <a:avLst/>
            </a:prstGeom>
            <a:noFill/>
          </p:spPr>
          <p:txBody>
            <a:bodyPr wrap="square" rtlCol="0">
              <a:spAutoFit/>
            </a:bodyPr>
            <a:lstStyle/>
            <a:p>
              <a:r>
                <a:rPr lang="en-US" altLang="zh-CN" sz="3200" dirty="0" smtClean="0">
                  <a:solidFill>
                    <a:prstClr val="white"/>
                  </a:solidFill>
                  <a:latin typeface="Agency FB" panose="020B0503020202020204" pitchFamily="34" charset="0"/>
                </a:rPr>
                <a:t>Visualization &amp; Insights</a:t>
              </a:r>
              <a:endParaRPr lang="zh-CN" altLang="en-US" sz="3200" dirty="0">
                <a:solidFill>
                  <a:prstClr val="white"/>
                </a:solidFill>
                <a:latin typeface="Agency FB" panose="020B0503020202020204" pitchFamily="34" charset="0"/>
              </a:endParaRPr>
            </a:p>
          </p:txBody>
        </p:sp>
      </p:grpSp>
    </p:spTree>
    <p:extLst>
      <p:ext uri="{BB962C8B-B14F-4D97-AF65-F5344CB8AC3E}">
        <p14:creationId xmlns="" xmlns:p14="http://schemas.microsoft.com/office/powerpoint/2010/main" val="2062035812"/>
      </p:ext>
    </p:extLst>
  </p:cSld>
  <p:clrMapOvr>
    <a:masterClrMapping/>
  </p:clrMapOvr>
  <mc:AlternateContent xmlns:mc="http://schemas.openxmlformats.org/markup-compatibility/2006">
    <mc:Choice xmlns=""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50" presetClass="entr" presetSubtype="0" decel="100000" fill="hold" nodeType="afterEffect">
                                  <p:stCondLst>
                                    <p:cond delay="0"/>
                                  </p:stCondLst>
                                  <p:childTnLst>
                                    <p:set>
                                      <p:cBhvr>
                                        <p:cTn id="10" dur="1" fill="hold">
                                          <p:stCondLst>
                                            <p:cond delay="0"/>
                                          </p:stCondLst>
                                        </p:cTn>
                                        <p:tgtEl>
                                          <p:spTgt spid="27"/>
                                        </p:tgtEl>
                                        <p:attrNameLst>
                                          <p:attrName>style.visibility</p:attrName>
                                        </p:attrNameLst>
                                      </p:cBhvr>
                                      <p:to>
                                        <p:strVal val="visible"/>
                                      </p:to>
                                    </p:set>
                                    <p:anim calcmode="lin" valueType="num">
                                      <p:cBhvr>
                                        <p:cTn id="11" dur="1000" fill="hold"/>
                                        <p:tgtEl>
                                          <p:spTgt spid="27"/>
                                        </p:tgtEl>
                                        <p:attrNameLst>
                                          <p:attrName>ppt_w</p:attrName>
                                        </p:attrNameLst>
                                      </p:cBhvr>
                                      <p:tavLst>
                                        <p:tav tm="0">
                                          <p:val>
                                            <p:strVal val="#ppt_w+.3"/>
                                          </p:val>
                                        </p:tav>
                                        <p:tav tm="100000">
                                          <p:val>
                                            <p:strVal val="#ppt_w"/>
                                          </p:val>
                                        </p:tav>
                                      </p:tavLst>
                                    </p:anim>
                                    <p:anim calcmode="lin" valueType="num">
                                      <p:cBhvr>
                                        <p:cTn id="12" dur="1000" fill="hold"/>
                                        <p:tgtEl>
                                          <p:spTgt spid="27"/>
                                        </p:tgtEl>
                                        <p:attrNameLst>
                                          <p:attrName>ppt_h</p:attrName>
                                        </p:attrNameLst>
                                      </p:cBhvr>
                                      <p:tavLst>
                                        <p:tav tm="0">
                                          <p:val>
                                            <p:strVal val="#ppt_h"/>
                                          </p:val>
                                        </p:tav>
                                        <p:tav tm="100000">
                                          <p:val>
                                            <p:strVal val="#ppt_h"/>
                                          </p:val>
                                        </p:tav>
                                      </p:tavLst>
                                    </p:anim>
                                    <p:animEffect transition="in" filter="fade">
                                      <p:cBhvr>
                                        <p:cTn id="13" dur="1000"/>
                                        <p:tgtEl>
                                          <p:spTgt spid="27"/>
                                        </p:tgtEl>
                                      </p:cBhvr>
                                    </p:animEffect>
                                  </p:childTnLst>
                                </p:cTn>
                              </p:par>
                            </p:childTnLst>
                          </p:cTn>
                        </p:par>
                        <p:par>
                          <p:cTn id="14" fill="hold">
                            <p:stCondLst>
                              <p:cond delay="1500"/>
                            </p:stCondLst>
                            <p:childTnLst>
                              <p:par>
                                <p:cTn id="15" presetID="50" presetClass="entr" presetSubtype="0" decel="100000" fill="hold" nodeType="afterEffect">
                                  <p:stCondLst>
                                    <p:cond delay="0"/>
                                  </p:stCondLst>
                                  <p:childTnLst>
                                    <p:set>
                                      <p:cBhvr>
                                        <p:cTn id="16" dur="1" fill="hold">
                                          <p:stCondLst>
                                            <p:cond delay="0"/>
                                          </p:stCondLst>
                                        </p:cTn>
                                        <p:tgtEl>
                                          <p:spTgt spid="14"/>
                                        </p:tgtEl>
                                        <p:attrNameLst>
                                          <p:attrName>style.visibility</p:attrName>
                                        </p:attrNameLst>
                                      </p:cBhvr>
                                      <p:to>
                                        <p:strVal val="visible"/>
                                      </p:to>
                                    </p:set>
                                    <p:anim calcmode="lin" valueType="num">
                                      <p:cBhvr>
                                        <p:cTn id="17" dur="1000" fill="hold"/>
                                        <p:tgtEl>
                                          <p:spTgt spid="14"/>
                                        </p:tgtEl>
                                        <p:attrNameLst>
                                          <p:attrName>ppt_w</p:attrName>
                                        </p:attrNameLst>
                                      </p:cBhvr>
                                      <p:tavLst>
                                        <p:tav tm="0">
                                          <p:val>
                                            <p:strVal val="#ppt_w+.3"/>
                                          </p:val>
                                        </p:tav>
                                        <p:tav tm="100000">
                                          <p:val>
                                            <p:strVal val="#ppt_w"/>
                                          </p:val>
                                        </p:tav>
                                      </p:tavLst>
                                    </p:anim>
                                    <p:anim calcmode="lin" valueType="num">
                                      <p:cBhvr>
                                        <p:cTn id="18" dur="1000" fill="hold"/>
                                        <p:tgtEl>
                                          <p:spTgt spid="14"/>
                                        </p:tgtEl>
                                        <p:attrNameLst>
                                          <p:attrName>ppt_h</p:attrName>
                                        </p:attrNameLst>
                                      </p:cBhvr>
                                      <p:tavLst>
                                        <p:tav tm="0">
                                          <p:val>
                                            <p:strVal val="#ppt_h"/>
                                          </p:val>
                                        </p:tav>
                                        <p:tav tm="100000">
                                          <p:val>
                                            <p:strVal val="#ppt_h"/>
                                          </p:val>
                                        </p:tav>
                                      </p:tavLst>
                                    </p:anim>
                                    <p:animEffect transition="in" filter="fade">
                                      <p:cBhvr>
                                        <p:cTn id="19" dur="1000"/>
                                        <p:tgtEl>
                                          <p:spTgt spid="14"/>
                                        </p:tgtEl>
                                      </p:cBhvr>
                                    </p:animEffect>
                                  </p:childTnLst>
                                </p:cTn>
                              </p:par>
                            </p:childTnLst>
                          </p:cTn>
                        </p:par>
                        <p:par>
                          <p:cTn id="20" fill="hold">
                            <p:stCondLst>
                              <p:cond delay="2500"/>
                            </p:stCondLst>
                            <p:childTnLst>
                              <p:par>
                                <p:cTn id="21" presetID="50" presetClass="entr" presetSubtype="0" decel="100000" fill="hold" nodeType="afterEffect">
                                  <p:stCondLst>
                                    <p:cond delay="0"/>
                                  </p:stCondLst>
                                  <p:childTnLst>
                                    <p:set>
                                      <p:cBhvr>
                                        <p:cTn id="22" dur="1" fill="hold">
                                          <p:stCondLst>
                                            <p:cond delay="0"/>
                                          </p:stCondLst>
                                        </p:cTn>
                                        <p:tgtEl>
                                          <p:spTgt spid="31"/>
                                        </p:tgtEl>
                                        <p:attrNameLst>
                                          <p:attrName>style.visibility</p:attrName>
                                        </p:attrNameLst>
                                      </p:cBhvr>
                                      <p:to>
                                        <p:strVal val="visible"/>
                                      </p:to>
                                    </p:set>
                                    <p:anim calcmode="lin" valueType="num">
                                      <p:cBhvr>
                                        <p:cTn id="23" dur="1000" fill="hold"/>
                                        <p:tgtEl>
                                          <p:spTgt spid="31"/>
                                        </p:tgtEl>
                                        <p:attrNameLst>
                                          <p:attrName>ppt_w</p:attrName>
                                        </p:attrNameLst>
                                      </p:cBhvr>
                                      <p:tavLst>
                                        <p:tav tm="0">
                                          <p:val>
                                            <p:strVal val="#ppt_w+.3"/>
                                          </p:val>
                                        </p:tav>
                                        <p:tav tm="100000">
                                          <p:val>
                                            <p:strVal val="#ppt_w"/>
                                          </p:val>
                                        </p:tav>
                                      </p:tavLst>
                                    </p:anim>
                                    <p:anim calcmode="lin" valueType="num">
                                      <p:cBhvr>
                                        <p:cTn id="24" dur="1000" fill="hold"/>
                                        <p:tgtEl>
                                          <p:spTgt spid="31"/>
                                        </p:tgtEl>
                                        <p:attrNameLst>
                                          <p:attrName>ppt_h</p:attrName>
                                        </p:attrNameLst>
                                      </p:cBhvr>
                                      <p:tavLst>
                                        <p:tav tm="0">
                                          <p:val>
                                            <p:strVal val="#ppt_h"/>
                                          </p:val>
                                        </p:tav>
                                        <p:tav tm="100000">
                                          <p:val>
                                            <p:strVal val="#ppt_h"/>
                                          </p:val>
                                        </p:tav>
                                      </p:tavLst>
                                    </p:anim>
                                    <p:animEffect transition="in" filter="fade">
                                      <p:cBhvr>
                                        <p:cTn id="25" dur="1000"/>
                                        <p:tgtEl>
                                          <p:spTgt spid="31"/>
                                        </p:tgtEl>
                                      </p:cBhvr>
                                    </p:animEffect>
                                  </p:childTnLst>
                                </p:cTn>
                              </p:par>
                            </p:childTnLst>
                          </p:cTn>
                        </p:par>
                        <p:par>
                          <p:cTn id="26" fill="hold">
                            <p:stCondLst>
                              <p:cond delay="3500"/>
                            </p:stCondLst>
                            <p:childTnLst>
                              <p:par>
                                <p:cTn id="27" presetID="50" presetClass="entr" presetSubtype="0" decel="100000" fill="hold" nodeType="afterEffect">
                                  <p:stCondLst>
                                    <p:cond delay="0"/>
                                  </p:stCondLst>
                                  <p:childTnLst>
                                    <p:set>
                                      <p:cBhvr>
                                        <p:cTn id="28" dur="1" fill="hold">
                                          <p:stCondLst>
                                            <p:cond delay="0"/>
                                          </p:stCondLst>
                                        </p:cTn>
                                        <p:tgtEl>
                                          <p:spTgt spid="35"/>
                                        </p:tgtEl>
                                        <p:attrNameLst>
                                          <p:attrName>style.visibility</p:attrName>
                                        </p:attrNameLst>
                                      </p:cBhvr>
                                      <p:to>
                                        <p:strVal val="visible"/>
                                      </p:to>
                                    </p:set>
                                    <p:anim calcmode="lin" valueType="num">
                                      <p:cBhvr>
                                        <p:cTn id="29" dur="1000" fill="hold"/>
                                        <p:tgtEl>
                                          <p:spTgt spid="35"/>
                                        </p:tgtEl>
                                        <p:attrNameLst>
                                          <p:attrName>ppt_w</p:attrName>
                                        </p:attrNameLst>
                                      </p:cBhvr>
                                      <p:tavLst>
                                        <p:tav tm="0">
                                          <p:val>
                                            <p:strVal val="#ppt_w+.3"/>
                                          </p:val>
                                        </p:tav>
                                        <p:tav tm="100000">
                                          <p:val>
                                            <p:strVal val="#ppt_w"/>
                                          </p:val>
                                        </p:tav>
                                      </p:tavLst>
                                    </p:anim>
                                    <p:anim calcmode="lin" valueType="num">
                                      <p:cBhvr>
                                        <p:cTn id="30" dur="1000" fill="hold"/>
                                        <p:tgtEl>
                                          <p:spTgt spid="35"/>
                                        </p:tgtEl>
                                        <p:attrNameLst>
                                          <p:attrName>ppt_h</p:attrName>
                                        </p:attrNameLst>
                                      </p:cBhvr>
                                      <p:tavLst>
                                        <p:tav tm="0">
                                          <p:val>
                                            <p:strVal val="#ppt_h"/>
                                          </p:val>
                                        </p:tav>
                                        <p:tav tm="100000">
                                          <p:val>
                                            <p:strVal val="#ppt_h"/>
                                          </p:val>
                                        </p:tav>
                                      </p:tavLst>
                                    </p:anim>
                                    <p:animEffect transition="in" filter="fade">
                                      <p:cBhvr>
                                        <p:cTn id="31" dur="10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xmlns="" id="{B8CCFD6C-23DD-4D76-AAAC-07807DB17FF3}"/>
              </a:ext>
            </a:extLst>
          </p:cNvPr>
          <p:cNvPicPr>
            <a:picLocks noChangeAspect="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xmlns="" val="0"/>
              </a:ext>
            </a:extLst>
          </a:blip>
          <a:srcRect l="15229" t="8961" r="4594" b="13414"/>
          <a:stretch/>
        </p:blipFill>
        <p:spPr>
          <a:xfrm>
            <a:off x="406522" y="1000108"/>
            <a:ext cx="4975098" cy="4912935"/>
          </a:xfrm>
          <a:prstGeom prst="rect">
            <a:avLst/>
          </a:prstGeom>
        </p:spPr>
      </p:pic>
      <p:grpSp>
        <p:nvGrpSpPr>
          <p:cNvPr id="2" name="组合 1"/>
          <p:cNvGrpSpPr/>
          <p:nvPr/>
        </p:nvGrpSpPr>
        <p:grpSpPr>
          <a:xfrm>
            <a:off x="-2" y="0"/>
            <a:ext cx="1581151" cy="1306653"/>
            <a:chOff x="-2" y="5562600"/>
            <a:chExt cx="1581151" cy="1306653"/>
          </a:xfrm>
        </p:grpSpPr>
        <p:sp>
          <p:nvSpPr>
            <p:cNvPr id="3" name="直角三角形 8"/>
            <p:cNvSpPr/>
            <p:nvPr/>
          </p:nvSpPr>
          <p:spPr>
            <a:xfrm flipV="1">
              <a:off x="-2" y="5562600"/>
              <a:ext cx="1581151" cy="1306653"/>
            </a:xfrm>
            <a:custGeom>
              <a:avLst/>
              <a:gdLst>
                <a:gd name="connsiteX0" fmla="*/ 0 w 1596000"/>
                <a:gd name="connsiteY0" fmla="*/ 740842 h 740842"/>
                <a:gd name="connsiteX1" fmla="*/ 0 w 1596000"/>
                <a:gd name="connsiteY1" fmla="*/ 0 h 740842"/>
                <a:gd name="connsiteX2" fmla="*/ 1596000 w 1596000"/>
                <a:gd name="connsiteY2" fmla="*/ 740842 h 740842"/>
                <a:gd name="connsiteX3" fmla="*/ 0 w 1596000"/>
                <a:gd name="connsiteY3" fmla="*/ 740842 h 740842"/>
                <a:gd name="connsiteX0" fmla="*/ 0 w 1519800"/>
                <a:gd name="connsiteY0" fmla="*/ 740842 h 1293292"/>
                <a:gd name="connsiteX1" fmla="*/ 0 w 1519800"/>
                <a:gd name="connsiteY1" fmla="*/ 0 h 1293292"/>
                <a:gd name="connsiteX2" fmla="*/ 1519800 w 1519800"/>
                <a:gd name="connsiteY2" fmla="*/ 1293292 h 1293292"/>
                <a:gd name="connsiteX3" fmla="*/ 0 w 1519800"/>
                <a:gd name="connsiteY3" fmla="*/ 740842 h 1293292"/>
              </a:gdLst>
              <a:ahLst/>
              <a:cxnLst>
                <a:cxn ang="0">
                  <a:pos x="connsiteX0" y="connsiteY0"/>
                </a:cxn>
                <a:cxn ang="0">
                  <a:pos x="connsiteX1" y="connsiteY1"/>
                </a:cxn>
                <a:cxn ang="0">
                  <a:pos x="connsiteX2" y="connsiteY2"/>
                </a:cxn>
                <a:cxn ang="0">
                  <a:pos x="connsiteX3" y="connsiteY3"/>
                </a:cxn>
              </a:cxnLst>
              <a:rect l="l" t="t" r="r" b="b"/>
              <a:pathLst>
                <a:path w="1519800" h="1293292">
                  <a:moveTo>
                    <a:pt x="0" y="740842"/>
                  </a:moveTo>
                  <a:lnTo>
                    <a:pt x="0" y="0"/>
                  </a:lnTo>
                  <a:lnTo>
                    <a:pt x="1519800" y="1293292"/>
                  </a:lnTo>
                  <a:lnTo>
                    <a:pt x="0" y="740842"/>
                  </a:lnTo>
                  <a:close/>
                </a:path>
              </a:pathLst>
            </a:custGeom>
            <a:solidFill>
              <a:srgbClr val="59C3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 name="直角三角形 8"/>
            <p:cNvSpPr/>
            <p:nvPr/>
          </p:nvSpPr>
          <p:spPr>
            <a:xfrm rot="5400000" flipH="1" flipV="1">
              <a:off x="148633" y="5428776"/>
              <a:ext cx="1293293" cy="1565153"/>
            </a:xfrm>
            <a:custGeom>
              <a:avLst/>
              <a:gdLst>
                <a:gd name="connsiteX0" fmla="*/ 0 w 1596000"/>
                <a:gd name="connsiteY0" fmla="*/ 740842 h 740842"/>
                <a:gd name="connsiteX1" fmla="*/ 0 w 1596000"/>
                <a:gd name="connsiteY1" fmla="*/ 0 h 740842"/>
                <a:gd name="connsiteX2" fmla="*/ 1596000 w 1596000"/>
                <a:gd name="connsiteY2" fmla="*/ 740842 h 740842"/>
                <a:gd name="connsiteX3" fmla="*/ 0 w 1596000"/>
                <a:gd name="connsiteY3" fmla="*/ 740842 h 740842"/>
                <a:gd name="connsiteX0" fmla="*/ 0 w 1519800"/>
                <a:gd name="connsiteY0" fmla="*/ 740842 h 1293292"/>
                <a:gd name="connsiteX1" fmla="*/ 0 w 1519800"/>
                <a:gd name="connsiteY1" fmla="*/ 0 h 1293292"/>
                <a:gd name="connsiteX2" fmla="*/ 1519800 w 1519800"/>
                <a:gd name="connsiteY2" fmla="*/ 1293292 h 1293292"/>
                <a:gd name="connsiteX3" fmla="*/ 0 w 1519800"/>
                <a:gd name="connsiteY3" fmla="*/ 740842 h 1293292"/>
              </a:gdLst>
              <a:ahLst/>
              <a:cxnLst>
                <a:cxn ang="0">
                  <a:pos x="connsiteX0" y="connsiteY0"/>
                </a:cxn>
                <a:cxn ang="0">
                  <a:pos x="connsiteX1" y="connsiteY1"/>
                </a:cxn>
                <a:cxn ang="0">
                  <a:pos x="connsiteX2" y="connsiteY2"/>
                </a:cxn>
                <a:cxn ang="0">
                  <a:pos x="connsiteX3" y="connsiteY3"/>
                </a:cxn>
              </a:cxnLst>
              <a:rect l="l" t="t" r="r" b="b"/>
              <a:pathLst>
                <a:path w="1519800" h="1293292">
                  <a:moveTo>
                    <a:pt x="0" y="740842"/>
                  </a:moveTo>
                  <a:lnTo>
                    <a:pt x="0" y="0"/>
                  </a:lnTo>
                  <a:lnTo>
                    <a:pt x="1519800" y="1293292"/>
                  </a:lnTo>
                  <a:lnTo>
                    <a:pt x="0" y="740842"/>
                  </a:lnTo>
                  <a:close/>
                </a:path>
              </a:pathLst>
            </a:custGeom>
            <a:solidFill>
              <a:schemeClr val="bg1"/>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5" name="矩形 4"/>
          <p:cNvSpPr/>
          <p:nvPr/>
        </p:nvSpPr>
        <p:spPr>
          <a:xfrm>
            <a:off x="1667706" y="294809"/>
            <a:ext cx="7884678" cy="707886"/>
          </a:xfrm>
          <a:prstGeom prst="rect">
            <a:avLst/>
          </a:prstGeom>
        </p:spPr>
        <p:txBody>
          <a:bodyPr wrap="square">
            <a:spAutoFit/>
          </a:bodyPr>
          <a:lstStyle/>
          <a:p>
            <a:r>
              <a:rPr lang="en-US" altLang="zh-CN" sz="4000" dirty="0" err="1">
                <a:solidFill>
                  <a:srgbClr val="58595B"/>
                </a:solidFill>
                <a:latin typeface="Agency FB" panose="020B0503020202020204" pitchFamily="34" charset="0"/>
              </a:rPr>
              <a:t>Spinglass</a:t>
            </a:r>
            <a:r>
              <a:rPr lang="en-US" altLang="zh-CN" sz="4000" dirty="0">
                <a:solidFill>
                  <a:srgbClr val="58595B"/>
                </a:solidFill>
                <a:latin typeface="Agency FB" panose="020B0503020202020204" pitchFamily="34" charset="0"/>
              </a:rPr>
              <a:t> community Detection</a:t>
            </a:r>
            <a:endParaRPr lang="zh-CN" altLang="en-US" sz="4000" dirty="0">
              <a:solidFill>
                <a:srgbClr val="58595B"/>
              </a:solidFill>
              <a:latin typeface="Agency FB" panose="020B0503020202020204" pitchFamily="34" charset="0"/>
            </a:endParaRPr>
          </a:p>
        </p:txBody>
      </p:sp>
      <p:sp>
        <p:nvSpPr>
          <p:cNvPr id="7" name="椭圆 6"/>
          <p:cNvSpPr/>
          <p:nvPr/>
        </p:nvSpPr>
        <p:spPr>
          <a:xfrm>
            <a:off x="5953124" y="857232"/>
            <a:ext cx="5975524" cy="582576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7"/>
          <p:cNvGrpSpPr/>
          <p:nvPr/>
        </p:nvGrpSpPr>
        <p:grpSpPr>
          <a:xfrm>
            <a:off x="8382016" y="928670"/>
            <a:ext cx="1000132" cy="702571"/>
            <a:chOff x="7976594" y="2279040"/>
            <a:chExt cx="528116" cy="702571"/>
          </a:xfrm>
        </p:grpSpPr>
        <p:sp>
          <p:nvSpPr>
            <p:cNvPr id="9" name="Freeform 23"/>
            <p:cNvSpPr>
              <a:spLocks noEditPoints="1"/>
            </p:cNvSpPr>
            <p:nvPr/>
          </p:nvSpPr>
          <p:spPr bwMode="auto">
            <a:xfrm>
              <a:off x="7976594" y="2279040"/>
              <a:ext cx="519705" cy="702571"/>
            </a:xfrm>
            <a:custGeom>
              <a:avLst/>
              <a:gdLst>
                <a:gd name="T0" fmla="*/ 592 w 601"/>
                <a:gd name="T1" fmla="*/ 600 h 813"/>
                <a:gd name="T2" fmla="*/ 374 w 601"/>
                <a:gd name="T3" fmla="*/ 589 h 813"/>
                <a:gd name="T4" fmla="*/ 374 w 601"/>
                <a:gd name="T5" fmla="*/ 423 h 813"/>
                <a:gd name="T6" fmla="*/ 601 w 601"/>
                <a:gd name="T7" fmla="*/ 435 h 813"/>
                <a:gd name="T8" fmla="*/ 533 w 601"/>
                <a:gd name="T9" fmla="*/ 514 h 813"/>
                <a:gd name="T10" fmla="*/ 592 w 601"/>
                <a:gd name="T11" fmla="*/ 600 h 813"/>
                <a:gd name="T12" fmla="*/ 253 w 601"/>
                <a:gd name="T13" fmla="*/ 44 h 813"/>
                <a:gd name="T14" fmla="*/ 298 w 601"/>
                <a:gd name="T15" fmla="*/ 0 h 813"/>
                <a:gd name="T16" fmla="*/ 342 w 601"/>
                <a:gd name="T17" fmla="*/ 44 h 813"/>
                <a:gd name="T18" fmla="*/ 342 w 601"/>
                <a:gd name="T19" fmla="*/ 103 h 813"/>
                <a:gd name="T20" fmla="*/ 253 w 601"/>
                <a:gd name="T21" fmla="*/ 108 h 813"/>
                <a:gd name="T22" fmla="*/ 253 w 601"/>
                <a:gd name="T23" fmla="*/ 44 h 813"/>
                <a:gd name="T24" fmla="*/ 342 w 601"/>
                <a:gd name="T25" fmla="*/ 332 h 813"/>
                <a:gd name="T26" fmla="*/ 342 w 601"/>
                <a:gd name="T27" fmla="*/ 737 h 813"/>
                <a:gd name="T28" fmla="*/ 355 w 601"/>
                <a:gd name="T29" fmla="*/ 750 h 813"/>
                <a:gd name="T30" fmla="*/ 380 w 601"/>
                <a:gd name="T31" fmla="*/ 750 h 813"/>
                <a:gd name="T32" fmla="*/ 415 w 601"/>
                <a:gd name="T33" fmla="*/ 786 h 813"/>
                <a:gd name="T34" fmla="*/ 415 w 601"/>
                <a:gd name="T35" fmla="*/ 813 h 813"/>
                <a:gd name="T36" fmla="*/ 180 w 601"/>
                <a:gd name="T37" fmla="*/ 813 h 813"/>
                <a:gd name="T38" fmla="*/ 180 w 601"/>
                <a:gd name="T39" fmla="*/ 786 h 813"/>
                <a:gd name="T40" fmla="*/ 216 w 601"/>
                <a:gd name="T41" fmla="*/ 750 h 813"/>
                <a:gd name="T42" fmla="*/ 240 w 601"/>
                <a:gd name="T43" fmla="*/ 750 h 813"/>
                <a:gd name="T44" fmla="*/ 253 w 601"/>
                <a:gd name="T45" fmla="*/ 737 h 813"/>
                <a:gd name="T46" fmla="*/ 253 w 601"/>
                <a:gd name="T47" fmla="*/ 337 h 813"/>
                <a:gd name="T48" fmla="*/ 342 w 601"/>
                <a:gd name="T49" fmla="*/ 332 h 813"/>
                <a:gd name="T50" fmla="*/ 221 w 601"/>
                <a:gd name="T51" fmla="*/ 581 h 813"/>
                <a:gd name="T52" fmla="*/ 59 w 601"/>
                <a:gd name="T53" fmla="*/ 572 h 813"/>
                <a:gd name="T54" fmla="*/ 0 w 601"/>
                <a:gd name="T55" fmla="*/ 486 h 813"/>
                <a:gd name="T56" fmla="*/ 68 w 601"/>
                <a:gd name="T57" fmla="*/ 407 h 813"/>
                <a:gd name="T58" fmla="*/ 221 w 601"/>
                <a:gd name="T59" fmla="*/ 415 h 813"/>
                <a:gd name="T60" fmla="*/ 221 w 601"/>
                <a:gd name="T61" fmla="*/ 581 h 8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601" h="813">
                  <a:moveTo>
                    <a:pt x="592" y="600"/>
                  </a:moveTo>
                  <a:cubicBezTo>
                    <a:pt x="374" y="589"/>
                    <a:pt x="374" y="589"/>
                    <a:pt x="374" y="589"/>
                  </a:cubicBezTo>
                  <a:cubicBezTo>
                    <a:pt x="374" y="423"/>
                    <a:pt x="374" y="423"/>
                    <a:pt x="374" y="423"/>
                  </a:cubicBezTo>
                  <a:cubicBezTo>
                    <a:pt x="601" y="435"/>
                    <a:pt x="601" y="435"/>
                    <a:pt x="601" y="435"/>
                  </a:cubicBezTo>
                  <a:cubicBezTo>
                    <a:pt x="533" y="514"/>
                    <a:pt x="533" y="514"/>
                    <a:pt x="533" y="514"/>
                  </a:cubicBezTo>
                  <a:cubicBezTo>
                    <a:pt x="592" y="600"/>
                    <a:pt x="592" y="600"/>
                    <a:pt x="592" y="600"/>
                  </a:cubicBezTo>
                  <a:close/>
                  <a:moveTo>
                    <a:pt x="253" y="44"/>
                  </a:moveTo>
                  <a:cubicBezTo>
                    <a:pt x="253" y="20"/>
                    <a:pt x="273" y="0"/>
                    <a:pt x="298" y="0"/>
                  </a:cubicBezTo>
                  <a:cubicBezTo>
                    <a:pt x="322" y="0"/>
                    <a:pt x="342" y="20"/>
                    <a:pt x="342" y="44"/>
                  </a:cubicBezTo>
                  <a:cubicBezTo>
                    <a:pt x="342" y="103"/>
                    <a:pt x="342" y="103"/>
                    <a:pt x="342" y="103"/>
                  </a:cubicBezTo>
                  <a:cubicBezTo>
                    <a:pt x="253" y="108"/>
                    <a:pt x="253" y="108"/>
                    <a:pt x="253" y="108"/>
                  </a:cubicBezTo>
                  <a:cubicBezTo>
                    <a:pt x="253" y="44"/>
                    <a:pt x="253" y="44"/>
                    <a:pt x="253" y="44"/>
                  </a:cubicBezTo>
                  <a:close/>
                  <a:moveTo>
                    <a:pt x="342" y="332"/>
                  </a:moveTo>
                  <a:cubicBezTo>
                    <a:pt x="342" y="737"/>
                    <a:pt x="342" y="737"/>
                    <a:pt x="342" y="737"/>
                  </a:cubicBezTo>
                  <a:cubicBezTo>
                    <a:pt x="342" y="744"/>
                    <a:pt x="348" y="750"/>
                    <a:pt x="355" y="750"/>
                  </a:cubicBezTo>
                  <a:cubicBezTo>
                    <a:pt x="380" y="750"/>
                    <a:pt x="380" y="750"/>
                    <a:pt x="380" y="750"/>
                  </a:cubicBezTo>
                  <a:cubicBezTo>
                    <a:pt x="399" y="750"/>
                    <a:pt x="415" y="766"/>
                    <a:pt x="415" y="786"/>
                  </a:cubicBezTo>
                  <a:cubicBezTo>
                    <a:pt x="415" y="813"/>
                    <a:pt x="415" y="813"/>
                    <a:pt x="415" y="813"/>
                  </a:cubicBezTo>
                  <a:cubicBezTo>
                    <a:pt x="180" y="813"/>
                    <a:pt x="180" y="813"/>
                    <a:pt x="180" y="813"/>
                  </a:cubicBezTo>
                  <a:cubicBezTo>
                    <a:pt x="180" y="786"/>
                    <a:pt x="180" y="786"/>
                    <a:pt x="180" y="786"/>
                  </a:cubicBezTo>
                  <a:cubicBezTo>
                    <a:pt x="180" y="766"/>
                    <a:pt x="196" y="750"/>
                    <a:pt x="216" y="750"/>
                  </a:cubicBezTo>
                  <a:cubicBezTo>
                    <a:pt x="240" y="750"/>
                    <a:pt x="240" y="750"/>
                    <a:pt x="240" y="750"/>
                  </a:cubicBezTo>
                  <a:cubicBezTo>
                    <a:pt x="247" y="750"/>
                    <a:pt x="253" y="744"/>
                    <a:pt x="253" y="737"/>
                  </a:cubicBezTo>
                  <a:cubicBezTo>
                    <a:pt x="253" y="337"/>
                    <a:pt x="253" y="337"/>
                    <a:pt x="253" y="337"/>
                  </a:cubicBezTo>
                  <a:cubicBezTo>
                    <a:pt x="342" y="332"/>
                    <a:pt x="342" y="332"/>
                    <a:pt x="342" y="332"/>
                  </a:cubicBezTo>
                  <a:close/>
                  <a:moveTo>
                    <a:pt x="221" y="581"/>
                  </a:moveTo>
                  <a:cubicBezTo>
                    <a:pt x="59" y="572"/>
                    <a:pt x="59" y="572"/>
                    <a:pt x="59" y="572"/>
                  </a:cubicBezTo>
                  <a:cubicBezTo>
                    <a:pt x="0" y="486"/>
                    <a:pt x="0" y="486"/>
                    <a:pt x="0" y="486"/>
                  </a:cubicBezTo>
                  <a:cubicBezTo>
                    <a:pt x="68" y="407"/>
                    <a:pt x="68" y="407"/>
                    <a:pt x="68" y="407"/>
                  </a:cubicBezTo>
                  <a:cubicBezTo>
                    <a:pt x="221" y="415"/>
                    <a:pt x="221" y="415"/>
                    <a:pt x="221" y="415"/>
                  </a:cubicBezTo>
                  <a:cubicBezTo>
                    <a:pt x="221" y="581"/>
                    <a:pt x="221" y="581"/>
                    <a:pt x="221" y="581"/>
                  </a:cubicBezTo>
                  <a:close/>
                </a:path>
              </a:pathLst>
            </a:custGeom>
            <a:solidFill>
              <a:srgbClr val="58595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Freeform 24"/>
            <p:cNvSpPr>
              <a:spLocks/>
            </p:cNvSpPr>
            <p:nvPr/>
          </p:nvSpPr>
          <p:spPr bwMode="auto">
            <a:xfrm>
              <a:off x="7985371" y="2386200"/>
              <a:ext cx="519339" cy="166774"/>
            </a:xfrm>
            <a:custGeom>
              <a:avLst/>
              <a:gdLst>
                <a:gd name="T0" fmla="*/ 0 w 1420"/>
                <a:gd name="T1" fmla="*/ 66 h 456"/>
                <a:gd name="T2" fmla="*/ 631 w 1420"/>
                <a:gd name="T3" fmla="*/ 33 h 456"/>
                <a:gd name="T4" fmla="*/ 1259 w 1420"/>
                <a:gd name="T5" fmla="*/ 0 h 456"/>
                <a:gd name="T6" fmla="*/ 1420 w 1420"/>
                <a:gd name="T7" fmla="*/ 189 h 456"/>
                <a:gd name="T8" fmla="*/ 1281 w 1420"/>
                <a:gd name="T9" fmla="*/ 390 h 456"/>
                <a:gd name="T10" fmla="*/ 650 w 1420"/>
                <a:gd name="T11" fmla="*/ 423 h 456"/>
                <a:gd name="T12" fmla="*/ 21 w 1420"/>
                <a:gd name="T13" fmla="*/ 456 h 456"/>
                <a:gd name="T14" fmla="*/ 160 w 1420"/>
                <a:gd name="T15" fmla="*/ 253 h 456"/>
                <a:gd name="T16" fmla="*/ 0 w 1420"/>
                <a:gd name="T17" fmla="*/ 66 h 456"/>
                <a:gd name="T18" fmla="*/ 0 w 1420"/>
                <a:gd name="T19" fmla="*/ 66 h 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0" h="456">
                  <a:moveTo>
                    <a:pt x="0" y="66"/>
                  </a:moveTo>
                  <a:lnTo>
                    <a:pt x="631" y="33"/>
                  </a:lnTo>
                  <a:lnTo>
                    <a:pt x="1259" y="0"/>
                  </a:lnTo>
                  <a:lnTo>
                    <a:pt x="1420" y="189"/>
                  </a:lnTo>
                  <a:lnTo>
                    <a:pt x="1281" y="390"/>
                  </a:lnTo>
                  <a:lnTo>
                    <a:pt x="650" y="423"/>
                  </a:lnTo>
                  <a:lnTo>
                    <a:pt x="21" y="456"/>
                  </a:lnTo>
                  <a:lnTo>
                    <a:pt x="160" y="253"/>
                  </a:lnTo>
                  <a:lnTo>
                    <a:pt x="0" y="66"/>
                  </a:lnTo>
                  <a:lnTo>
                    <a:pt x="0" y="66"/>
                  </a:lnTo>
                  <a:close/>
                </a:path>
              </a:pathLst>
            </a:custGeom>
            <a:solidFill>
              <a:srgbClr val="59C3E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11" name="燕尾形 10"/>
          <p:cNvSpPr/>
          <p:nvPr/>
        </p:nvSpPr>
        <p:spPr>
          <a:xfrm rot="10800000">
            <a:off x="5667373" y="3571876"/>
            <a:ext cx="285752" cy="500066"/>
          </a:xfrm>
          <a:prstGeom prst="chevron">
            <a:avLst/>
          </a:prstGeom>
          <a:solidFill>
            <a:srgbClr val="59C3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2" name="内容占位符 2">
            <a:extLst>
              <a:ext uri="{FF2B5EF4-FFF2-40B4-BE49-F238E27FC236}">
                <a16:creationId xmlns:a16="http://schemas.microsoft.com/office/drawing/2014/main" xmlns="" id="{4EE11763-18ED-48CC-B42C-0A350BA59D86}"/>
              </a:ext>
            </a:extLst>
          </p:cNvPr>
          <p:cNvSpPr txBox="1">
            <a:spLocks/>
          </p:cNvSpPr>
          <p:nvPr/>
        </p:nvSpPr>
        <p:spPr>
          <a:xfrm>
            <a:off x="6596066" y="1785926"/>
            <a:ext cx="4685080" cy="4441697"/>
          </a:xfrm>
          <a:prstGeom prst="rect">
            <a:avLst/>
          </a:prstGeom>
        </p:spPr>
        <p:txBody>
          <a:bodyPr vert="horz" lIns="91440" tIns="45720" rIns="91440" bIns="45720" rtlCol="0">
            <a:noAutofit/>
          </a:bodyPr>
          <a:lstStyle/>
          <a:p>
            <a:pPr algn="just">
              <a:lnSpc>
                <a:spcPts val="2700"/>
              </a:lnSpc>
              <a:defRPr/>
            </a:pPr>
            <a:r>
              <a:rPr lang="en-IN" dirty="0">
                <a:solidFill>
                  <a:srgbClr val="58595B"/>
                </a:solidFill>
                <a:latin typeface="Book Antiqua" pitchFamily="18" charset="0"/>
              </a:rPr>
              <a:t>This algorithm uses as spin-glass model and simulated annealing to find the communities inside a network. The community structure of the network is interpreted as the spin configuration that minimizes the energy of the spin glass with the spin states being the community indices.  We elucidate the properties of the ground state configuration to give a concise definition of communities as cohesive subgroups in networks that is adaptive to the specific class of network under study.</a:t>
            </a:r>
          </a:p>
          <a:p>
            <a:pPr algn="just">
              <a:lnSpc>
                <a:spcPts val="2700"/>
              </a:lnSpc>
              <a:defRPr/>
            </a:pPr>
            <a:endParaRPr lang="en-IN" dirty="0">
              <a:solidFill>
                <a:srgbClr val="58595B"/>
              </a:solidFill>
              <a:latin typeface="Book Antiqua" pitchFamily="18" charset="0"/>
            </a:endParaRPr>
          </a:p>
        </p:txBody>
      </p:sp>
      <p:sp>
        <p:nvSpPr>
          <p:cNvPr id="18" name="TextBox 17">
            <a:extLst>
              <a:ext uri="{FF2B5EF4-FFF2-40B4-BE49-F238E27FC236}">
                <a16:creationId xmlns:a16="http://schemas.microsoft.com/office/drawing/2014/main" xmlns="" id="{0B6DE726-C428-47C3-A13D-C63CF0FAEA14}"/>
              </a:ext>
            </a:extLst>
          </p:cNvPr>
          <p:cNvSpPr txBox="1"/>
          <p:nvPr/>
        </p:nvSpPr>
        <p:spPr>
          <a:xfrm>
            <a:off x="3179753" y="5123647"/>
            <a:ext cx="2662908" cy="369332"/>
          </a:xfrm>
          <a:prstGeom prst="rect">
            <a:avLst/>
          </a:prstGeom>
          <a:noFill/>
        </p:spPr>
        <p:txBody>
          <a:bodyPr wrap="none" rtlCol="0">
            <a:spAutoFit/>
          </a:bodyPr>
          <a:lstStyle/>
          <a:p>
            <a:r>
              <a:rPr lang="en-IN" b="1" dirty="0">
                <a:solidFill>
                  <a:schemeClr val="tx2"/>
                </a:solidFill>
                <a:latin typeface="Book Antiqua" pitchFamily="18" charset="0"/>
              </a:rPr>
              <a:t>Modularity – 0.8768559</a:t>
            </a:r>
          </a:p>
        </p:txBody>
      </p:sp>
      <p:sp>
        <p:nvSpPr>
          <p:cNvPr id="16" name="Rectangle 15">
            <a:extLst>
              <a:ext uri="{FF2B5EF4-FFF2-40B4-BE49-F238E27FC236}">
                <a16:creationId xmlns:a16="http://schemas.microsoft.com/office/drawing/2014/main" xmlns="" id="{C59CB743-8A2C-488F-86E5-B9117571B02F}"/>
              </a:ext>
            </a:extLst>
          </p:cNvPr>
          <p:cNvSpPr/>
          <p:nvPr/>
        </p:nvSpPr>
        <p:spPr>
          <a:xfrm>
            <a:off x="512776" y="6007262"/>
            <a:ext cx="6096000" cy="707886"/>
          </a:xfrm>
          <a:prstGeom prst="rect">
            <a:avLst/>
          </a:prstGeom>
        </p:spPr>
        <p:txBody>
          <a:bodyPr>
            <a:spAutoFit/>
          </a:bodyPr>
          <a:lstStyle/>
          <a:p>
            <a:r>
              <a:rPr lang="en-IN" sz="2000" i="1" dirty="0" err="1">
                <a:solidFill>
                  <a:schemeClr val="tx2"/>
                </a:solidFill>
                <a:latin typeface="Book Antiqua" pitchFamily="18" charset="0"/>
              </a:rPr>
              <a:t>set.seed</a:t>
            </a:r>
            <a:r>
              <a:rPr lang="en-IN" sz="2000" i="1" dirty="0">
                <a:solidFill>
                  <a:schemeClr val="tx2"/>
                </a:solidFill>
                <a:latin typeface="Book Antiqua" pitchFamily="18" charset="0"/>
              </a:rPr>
              <a:t>(1234)</a:t>
            </a:r>
          </a:p>
          <a:p>
            <a:r>
              <a:rPr lang="en-IN" sz="2000" i="1" dirty="0">
                <a:solidFill>
                  <a:schemeClr val="tx2"/>
                </a:solidFill>
                <a:latin typeface="Book Antiqua" pitchFamily="18" charset="0"/>
              </a:rPr>
              <a:t>sc &lt;- </a:t>
            </a:r>
            <a:r>
              <a:rPr lang="en-IN" sz="2000" i="1" dirty="0" err="1">
                <a:solidFill>
                  <a:schemeClr val="tx2"/>
                </a:solidFill>
                <a:latin typeface="Book Antiqua" pitchFamily="18" charset="0"/>
              </a:rPr>
              <a:t>spinglass.community</a:t>
            </a:r>
            <a:r>
              <a:rPr lang="en-IN" sz="2000" i="1" dirty="0">
                <a:solidFill>
                  <a:schemeClr val="tx2"/>
                </a:solidFill>
                <a:latin typeface="Book Antiqua" pitchFamily="18" charset="0"/>
              </a:rPr>
              <a:t>(g, spins=10)</a:t>
            </a:r>
          </a:p>
        </p:txBody>
      </p:sp>
    </p:spTree>
    <p:extLst>
      <p:ext uri="{BB962C8B-B14F-4D97-AF65-F5344CB8AC3E}">
        <p14:creationId xmlns:p14="http://schemas.microsoft.com/office/powerpoint/2010/main" xmlns="" val="563816948"/>
      </p:ext>
    </p:extLst>
  </p:cSld>
  <p:clrMapOvr>
    <a:masterClrMapping/>
  </p:clrMapOvr>
  <mc:AlternateContent xmlns:mc="http://schemas.openxmlformats.org/markup-compatibility/2006">
    <mc:Choice xmlns:p14="http://schemas.microsoft.com/office/powerpoint/2010/main" xmlns=""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12"/>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18"/>
                                        </p:tgtEl>
                                        <p:attrNameLst>
                                          <p:attrName>style.visibility</p:attrName>
                                        </p:attrNameLst>
                                      </p:cBhvr>
                                      <p:to>
                                        <p:strVal val="visible"/>
                                      </p:to>
                                    </p:set>
                                    <p:anim calcmode="lin" valueType="num">
                                      <p:cBhvr additive="base">
                                        <p:cTn id="18" dur="500" fill="hold"/>
                                        <p:tgtEl>
                                          <p:spTgt spid="18"/>
                                        </p:tgtEl>
                                        <p:attrNameLst>
                                          <p:attrName>ppt_x</p:attrName>
                                        </p:attrNameLst>
                                      </p:cBhvr>
                                      <p:tavLst>
                                        <p:tav tm="0">
                                          <p:val>
                                            <p:strVal val="#ppt_x"/>
                                          </p:val>
                                        </p:tav>
                                        <p:tav tm="100000">
                                          <p:val>
                                            <p:strVal val="#ppt_x"/>
                                          </p:val>
                                        </p:tav>
                                      </p:tavLst>
                                    </p:anim>
                                    <p:anim calcmode="lin" valueType="num">
                                      <p:cBhvr additive="base">
                                        <p:cTn id="19" dur="500" fill="hold"/>
                                        <p:tgtEl>
                                          <p:spTgt spid="18"/>
                                        </p:tgtEl>
                                        <p:attrNameLst>
                                          <p:attrName>ppt_y</p:attrName>
                                        </p:attrNameLst>
                                      </p:cBhvr>
                                      <p:tavLst>
                                        <p:tav tm="0">
                                          <p:val>
                                            <p:strVal val="1+#ppt_h/2"/>
                                          </p:val>
                                        </p:tav>
                                        <p:tav tm="100000">
                                          <p:val>
                                            <p:strVal val="#ppt_y"/>
                                          </p:val>
                                        </p:tav>
                                      </p:tavLst>
                                    </p:anim>
                                  </p:childTnLst>
                                </p:cTn>
                              </p:par>
                              <p:par>
                                <p:cTn id="20" presetID="2" presetClass="entr" presetSubtype="4" fill="hold" grpId="0" nodeType="withEffect">
                                  <p:stCondLst>
                                    <p:cond delay="0"/>
                                  </p:stCondLst>
                                  <p:childTnLst>
                                    <p:set>
                                      <p:cBhvr>
                                        <p:cTn id="21" dur="1" fill="hold">
                                          <p:stCondLst>
                                            <p:cond delay="0"/>
                                          </p:stCondLst>
                                        </p:cTn>
                                        <p:tgtEl>
                                          <p:spTgt spid="16"/>
                                        </p:tgtEl>
                                        <p:attrNameLst>
                                          <p:attrName>style.visibility</p:attrName>
                                        </p:attrNameLst>
                                      </p:cBhvr>
                                      <p:to>
                                        <p:strVal val="visible"/>
                                      </p:to>
                                    </p:set>
                                    <p:anim calcmode="lin" valueType="num">
                                      <p:cBhvr additive="base">
                                        <p:cTn id="22" dur="500" fill="hold"/>
                                        <p:tgtEl>
                                          <p:spTgt spid="16"/>
                                        </p:tgtEl>
                                        <p:attrNameLst>
                                          <p:attrName>ppt_x</p:attrName>
                                        </p:attrNameLst>
                                      </p:cBhvr>
                                      <p:tavLst>
                                        <p:tav tm="0">
                                          <p:val>
                                            <p:strVal val="#ppt_x"/>
                                          </p:val>
                                        </p:tav>
                                        <p:tav tm="100000">
                                          <p:val>
                                            <p:strVal val="#ppt_x"/>
                                          </p:val>
                                        </p:tav>
                                      </p:tavLst>
                                    </p:anim>
                                    <p:anim calcmode="lin" valueType="num">
                                      <p:cBhvr additive="base">
                                        <p:cTn id="23"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8" grpId="0"/>
      <p:bldP spid="16"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grpSp>
        <p:nvGrpSpPr>
          <p:cNvPr id="2" name="组合 1"/>
          <p:cNvGrpSpPr/>
          <p:nvPr/>
        </p:nvGrpSpPr>
        <p:grpSpPr>
          <a:xfrm>
            <a:off x="-2" y="0"/>
            <a:ext cx="1581151" cy="1306653"/>
            <a:chOff x="-2" y="5562600"/>
            <a:chExt cx="1581151" cy="1306653"/>
          </a:xfrm>
        </p:grpSpPr>
        <p:sp>
          <p:nvSpPr>
            <p:cNvPr id="3" name="直角三角形 8"/>
            <p:cNvSpPr/>
            <p:nvPr/>
          </p:nvSpPr>
          <p:spPr>
            <a:xfrm flipV="1">
              <a:off x="-2" y="5562600"/>
              <a:ext cx="1581151" cy="1306653"/>
            </a:xfrm>
            <a:custGeom>
              <a:avLst/>
              <a:gdLst>
                <a:gd name="connsiteX0" fmla="*/ 0 w 1596000"/>
                <a:gd name="connsiteY0" fmla="*/ 740842 h 740842"/>
                <a:gd name="connsiteX1" fmla="*/ 0 w 1596000"/>
                <a:gd name="connsiteY1" fmla="*/ 0 h 740842"/>
                <a:gd name="connsiteX2" fmla="*/ 1596000 w 1596000"/>
                <a:gd name="connsiteY2" fmla="*/ 740842 h 740842"/>
                <a:gd name="connsiteX3" fmla="*/ 0 w 1596000"/>
                <a:gd name="connsiteY3" fmla="*/ 740842 h 740842"/>
                <a:gd name="connsiteX0" fmla="*/ 0 w 1519800"/>
                <a:gd name="connsiteY0" fmla="*/ 740842 h 1293292"/>
                <a:gd name="connsiteX1" fmla="*/ 0 w 1519800"/>
                <a:gd name="connsiteY1" fmla="*/ 0 h 1293292"/>
                <a:gd name="connsiteX2" fmla="*/ 1519800 w 1519800"/>
                <a:gd name="connsiteY2" fmla="*/ 1293292 h 1293292"/>
                <a:gd name="connsiteX3" fmla="*/ 0 w 1519800"/>
                <a:gd name="connsiteY3" fmla="*/ 740842 h 1293292"/>
              </a:gdLst>
              <a:ahLst/>
              <a:cxnLst>
                <a:cxn ang="0">
                  <a:pos x="connsiteX0" y="connsiteY0"/>
                </a:cxn>
                <a:cxn ang="0">
                  <a:pos x="connsiteX1" y="connsiteY1"/>
                </a:cxn>
                <a:cxn ang="0">
                  <a:pos x="connsiteX2" y="connsiteY2"/>
                </a:cxn>
                <a:cxn ang="0">
                  <a:pos x="connsiteX3" y="connsiteY3"/>
                </a:cxn>
              </a:cxnLst>
              <a:rect l="l" t="t" r="r" b="b"/>
              <a:pathLst>
                <a:path w="1519800" h="1293292">
                  <a:moveTo>
                    <a:pt x="0" y="740842"/>
                  </a:moveTo>
                  <a:lnTo>
                    <a:pt x="0" y="0"/>
                  </a:lnTo>
                  <a:lnTo>
                    <a:pt x="1519800" y="1293292"/>
                  </a:lnTo>
                  <a:lnTo>
                    <a:pt x="0" y="740842"/>
                  </a:lnTo>
                  <a:close/>
                </a:path>
              </a:pathLst>
            </a:custGeom>
            <a:solidFill>
              <a:srgbClr val="59C3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 name="直角三角形 8"/>
            <p:cNvSpPr/>
            <p:nvPr/>
          </p:nvSpPr>
          <p:spPr>
            <a:xfrm rot="5400000" flipH="1" flipV="1">
              <a:off x="148633" y="5428776"/>
              <a:ext cx="1293293" cy="1565153"/>
            </a:xfrm>
            <a:custGeom>
              <a:avLst/>
              <a:gdLst>
                <a:gd name="connsiteX0" fmla="*/ 0 w 1596000"/>
                <a:gd name="connsiteY0" fmla="*/ 740842 h 740842"/>
                <a:gd name="connsiteX1" fmla="*/ 0 w 1596000"/>
                <a:gd name="connsiteY1" fmla="*/ 0 h 740842"/>
                <a:gd name="connsiteX2" fmla="*/ 1596000 w 1596000"/>
                <a:gd name="connsiteY2" fmla="*/ 740842 h 740842"/>
                <a:gd name="connsiteX3" fmla="*/ 0 w 1596000"/>
                <a:gd name="connsiteY3" fmla="*/ 740842 h 740842"/>
                <a:gd name="connsiteX0" fmla="*/ 0 w 1519800"/>
                <a:gd name="connsiteY0" fmla="*/ 740842 h 1293292"/>
                <a:gd name="connsiteX1" fmla="*/ 0 w 1519800"/>
                <a:gd name="connsiteY1" fmla="*/ 0 h 1293292"/>
                <a:gd name="connsiteX2" fmla="*/ 1519800 w 1519800"/>
                <a:gd name="connsiteY2" fmla="*/ 1293292 h 1293292"/>
                <a:gd name="connsiteX3" fmla="*/ 0 w 1519800"/>
                <a:gd name="connsiteY3" fmla="*/ 740842 h 1293292"/>
              </a:gdLst>
              <a:ahLst/>
              <a:cxnLst>
                <a:cxn ang="0">
                  <a:pos x="connsiteX0" y="connsiteY0"/>
                </a:cxn>
                <a:cxn ang="0">
                  <a:pos x="connsiteX1" y="connsiteY1"/>
                </a:cxn>
                <a:cxn ang="0">
                  <a:pos x="connsiteX2" y="connsiteY2"/>
                </a:cxn>
                <a:cxn ang="0">
                  <a:pos x="connsiteX3" y="connsiteY3"/>
                </a:cxn>
              </a:cxnLst>
              <a:rect l="l" t="t" r="r" b="b"/>
              <a:pathLst>
                <a:path w="1519800" h="1293292">
                  <a:moveTo>
                    <a:pt x="0" y="740842"/>
                  </a:moveTo>
                  <a:lnTo>
                    <a:pt x="0" y="0"/>
                  </a:lnTo>
                  <a:lnTo>
                    <a:pt x="1519800" y="1293292"/>
                  </a:lnTo>
                  <a:lnTo>
                    <a:pt x="0" y="740842"/>
                  </a:lnTo>
                  <a:close/>
                </a:path>
              </a:pathLst>
            </a:custGeom>
            <a:solidFill>
              <a:schemeClr val="bg1"/>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5" name="矩形 4"/>
          <p:cNvSpPr/>
          <p:nvPr/>
        </p:nvSpPr>
        <p:spPr>
          <a:xfrm>
            <a:off x="1667706" y="294809"/>
            <a:ext cx="8000194" cy="707886"/>
          </a:xfrm>
          <a:prstGeom prst="rect">
            <a:avLst/>
          </a:prstGeom>
        </p:spPr>
        <p:txBody>
          <a:bodyPr wrap="square">
            <a:spAutoFit/>
          </a:bodyPr>
          <a:lstStyle/>
          <a:p>
            <a:r>
              <a:rPr lang="en-US" altLang="zh-CN" sz="4000" dirty="0">
                <a:solidFill>
                  <a:srgbClr val="58595B"/>
                </a:solidFill>
                <a:latin typeface="Agency FB" panose="020B0503020202020204" pitchFamily="34" charset="0"/>
              </a:rPr>
              <a:t>Comparison of Different Algorithms</a:t>
            </a:r>
            <a:endParaRPr lang="zh-CN" altLang="en-US" sz="4000" dirty="0">
              <a:solidFill>
                <a:srgbClr val="58595B"/>
              </a:solidFill>
              <a:latin typeface="Agency FB" panose="020B0503020202020204" pitchFamily="34" charset="0"/>
            </a:endParaRPr>
          </a:p>
        </p:txBody>
      </p:sp>
      <p:pic>
        <p:nvPicPr>
          <p:cNvPr id="8" name="Picture 7">
            <a:extLst>
              <a:ext uri="{FF2B5EF4-FFF2-40B4-BE49-F238E27FC236}">
                <a16:creationId xmlns:a16="http://schemas.microsoft.com/office/drawing/2014/main" xmlns="" id="{9AF14F39-2B24-4ADA-AE31-F29D6766F954}"/>
              </a:ext>
            </a:extLst>
          </p:cNvPr>
          <p:cNvPicPr>
            <a:picLocks noChangeAspect="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xmlns="" val="0"/>
              </a:ext>
            </a:extLst>
          </a:blip>
          <a:srcRect l="11250" t="12207" r="9681" b="18594"/>
          <a:stretch/>
        </p:blipFill>
        <p:spPr>
          <a:xfrm>
            <a:off x="4080212" y="1785926"/>
            <a:ext cx="4032012" cy="3097094"/>
          </a:xfrm>
          <a:prstGeom prst="rect">
            <a:avLst/>
          </a:prstGeom>
        </p:spPr>
      </p:pic>
      <p:sp>
        <p:nvSpPr>
          <p:cNvPr id="9" name="TextBox 8">
            <a:extLst>
              <a:ext uri="{FF2B5EF4-FFF2-40B4-BE49-F238E27FC236}">
                <a16:creationId xmlns:a16="http://schemas.microsoft.com/office/drawing/2014/main" xmlns="" id="{25F76E53-FA3D-491C-9775-9E59C8A49DF7}"/>
              </a:ext>
            </a:extLst>
          </p:cNvPr>
          <p:cNvSpPr txBox="1"/>
          <p:nvPr/>
        </p:nvSpPr>
        <p:spPr>
          <a:xfrm>
            <a:off x="4705572" y="4929198"/>
            <a:ext cx="2662908" cy="369332"/>
          </a:xfrm>
          <a:prstGeom prst="rect">
            <a:avLst/>
          </a:prstGeom>
          <a:noFill/>
        </p:spPr>
        <p:txBody>
          <a:bodyPr wrap="none" rtlCol="0">
            <a:spAutoFit/>
          </a:bodyPr>
          <a:lstStyle/>
          <a:p>
            <a:r>
              <a:rPr lang="en-IN" b="1" dirty="0">
                <a:solidFill>
                  <a:schemeClr val="tx2"/>
                </a:solidFill>
                <a:latin typeface="Book Antiqua" pitchFamily="18" charset="0"/>
              </a:rPr>
              <a:t>Modularity – 0.4544663</a:t>
            </a:r>
          </a:p>
        </p:txBody>
      </p:sp>
      <p:sp>
        <p:nvSpPr>
          <p:cNvPr id="10" name="Rectangle 9">
            <a:extLst>
              <a:ext uri="{FF2B5EF4-FFF2-40B4-BE49-F238E27FC236}">
                <a16:creationId xmlns:a16="http://schemas.microsoft.com/office/drawing/2014/main" xmlns="" id="{FC717443-459D-44EB-AB54-100BCDE5E238}"/>
              </a:ext>
            </a:extLst>
          </p:cNvPr>
          <p:cNvSpPr/>
          <p:nvPr/>
        </p:nvSpPr>
        <p:spPr>
          <a:xfrm>
            <a:off x="4320480" y="5643578"/>
            <a:ext cx="3287688" cy="646331"/>
          </a:xfrm>
          <a:prstGeom prst="rect">
            <a:avLst/>
          </a:prstGeom>
        </p:spPr>
        <p:txBody>
          <a:bodyPr wrap="square">
            <a:spAutoFit/>
          </a:bodyPr>
          <a:lstStyle/>
          <a:p>
            <a:r>
              <a:rPr lang="en-IN" i="1" dirty="0">
                <a:solidFill>
                  <a:schemeClr val="tx2"/>
                </a:solidFill>
                <a:latin typeface="Book Antiqua" pitchFamily="18" charset="0"/>
              </a:rPr>
              <a:t>kc &lt;- </a:t>
            </a:r>
            <a:r>
              <a:rPr lang="en-IN" i="1" dirty="0" err="1">
                <a:solidFill>
                  <a:schemeClr val="tx2"/>
                </a:solidFill>
                <a:latin typeface="Book Antiqua" pitchFamily="18" charset="0"/>
              </a:rPr>
              <a:t>coreness</a:t>
            </a:r>
            <a:r>
              <a:rPr lang="en-IN" i="1" dirty="0">
                <a:solidFill>
                  <a:schemeClr val="tx2"/>
                </a:solidFill>
                <a:latin typeface="Book Antiqua" pitchFamily="18" charset="0"/>
              </a:rPr>
              <a:t>(g, mode="all")</a:t>
            </a:r>
          </a:p>
          <a:p>
            <a:r>
              <a:rPr lang="en-IN" i="1" dirty="0" smtClean="0">
                <a:solidFill>
                  <a:schemeClr val="tx2"/>
                </a:solidFill>
                <a:latin typeface="Book Antiqua" pitchFamily="18" charset="0"/>
              </a:rPr>
              <a:t>modularity(</a:t>
            </a:r>
            <a:r>
              <a:rPr lang="en-IN" i="1" dirty="0" err="1" smtClean="0">
                <a:solidFill>
                  <a:schemeClr val="tx2"/>
                </a:solidFill>
                <a:latin typeface="Book Antiqua" pitchFamily="18" charset="0"/>
              </a:rPr>
              <a:t>g,kc</a:t>
            </a:r>
            <a:r>
              <a:rPr lang="en-IN" i="1" dirty="0">
                <a:solidFill>
                  <a:schemeClr val="tx2"/>
                </a:solidFill>
                <a:latin typeface="Book Antiqua" pitchFamily="18" charset="0"/>
              </a:rPr>
              <a:t>)</a:t>
            </a:r>
          </a:p>
        </p:txBody>
      </p:sp>
      <p:pic>
        <p:nvPicPr>
          <p:cNvPr id="11" name="Picture 10">
            <a:extLst>
              <a:ext uri="{FF2B5EF4-FFF2-40B4-BE49-F238E27FC236}">
                <a16:creationId xmlns:a16="http://schemas.microsoft.com/office/drawing/2014/main" xmlns="" id="{ED2AE680-E96C-4EEC-81CD-B0AEAE54FA56}"/>
              </a:ext>
            </a:extLst>
          </p:cNvPr>
          <p:cNvPicPr>
            <a:picLocks noChangeAspect="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xmlns="" val="0"/>
              </a:ext>
            </a:extLst>
          </a:blip>
          <a:srcRect l="6765" t="12786" r="10120" b="14517"/>
          <a:stretch/>
        </p:blipFill>
        <p:spPr>
          <a:xfrm>
            <a:off x="8333930" y="2000240"/>
            <a:ext cx="3810742" cy="2964035"/>
          </a:xfrm>
          <a:prstGeom prst="rect">
            <a:avLst/>
          </a:prstGeom>
        </p:spPr>
      </p:pic>
      <p:sp>
        <p:nvSpPr>
          <p:cNvPr id="13" name="TextBox 12">
            <a:extLst>
              <a:ext uri="{FF2B5EF4-FFF2-40B4-BE49-F238E27FC236}">
                <a16:creationId xmlns:a16="http://schemas.microsoft.com/office/drawing/2014/main" xmlns="" id="{8CEADBC4-BAE9-4B7F-A910-881906CD1DB7}"/>
              </a:ext>
            </a:extLst>
          </p:cNvPr>
          <p:cNvSpPr txBox="1"/>
          <p:nvPr/>
        </p:nvSpPr>
        <p:spPr>
          <a:xfrm>
            <a:off x="8761684" y="4988494"/>
            <a:ext cx="2662908" cy="369332"/>
          </a:xfrm>
          <a:prstGeom prst="rect">
            <a:avLst/>
          </a:prstGeom>
          <a:noFill/>
        </p:spPr>
        <p:txBody>
          <a:bodyPr wrap="none" rtlCol="0">
            <a:spAutoFit/>
          </a:bodyPr>
          <a:lstStyle/>
          <a:p>
            <a:r>
              <a:rPr lang="en-IN" b="1" dirty="0">
                <a:solidFill>
                  <a:schemeClr val="tx2"/>
                </a:solidFill>
                <a:latin typeface="Book Antiqua" pitchFamily="18" charset="0"/>
              </a:rPr>
              <a:t>Modularity – 0.6322804</a:t>
            </a:r>
          </a:p>
        </p:txBody>
      </p:sp>
      <p:sp>
        <p:nvSpPr>
          <p:cNvPr id="15" name="Rectangle 14">
            <a:extLst>
              <a:ext uri="{FF2B5EF4-FFF2-40B4-BE49-F238E27FC236}">
                <a16:creationId xmlns:a16="http://schemas.microsoft.com/office/drawing/2014/main" xmlns="" id="{682B598F-0C6D-4F02-89CF-3E925A37F0B4}"/>
              </a:ext>
            </a:extLst>
          </p:cNvPr>
          <p:cNvSpPr/>
          <p:nvPr/>
        </p:nvSpPr>
        <p:spPr>
          <a:xfrm>
            <a:off x="7920880" y="5643578"/>
            <a:ext cx="4223792" cy="646331"/>
          </a:xfrm>
          <a:prstGeom prst="rect">
            <a:avLst/>
          </a:prstGeom>
        </p:spPr>
        <p:txBody>
          <a:bodyPr wrap="square">
            <a:spAutoFit/>
          </a:bodyPr>
          <a:lstStyle/>
          <a:p>
            <a:r>
              <a:rPr lang="en-IN" i="1" dirty="0" err="1">
                <a:solidFill>
                  <a:schemeClr val="tx2"/>
                </a:solidFill>
                <a:latin typeface="Book Antiqua" pitchFamily="18" charset="0"/>
              </a:rPr>
              <a:t>eb</a:t>
            </a:r>
            <a:r>
              <a:rPr lang="en-IN" i="1" dirty="0">
                <a:solidFill>
                  <a:schemeClr val="tx2"/>
                </a:solidFill>
                <a:latin typeface="Book Antiqua" pitchFamily="18" charset="0"/>
              </a:rPr>
              <a:t> &lt;- </a:t>
            </a:r>
            <a:r>
              <a:rPr lang="en-IN" i="1" dirty="0" err="1">
                <a:solidFill>
                  <a:schemeClr val="tx2"/>
                </a:solidFill>
                <a:latin typeface="Book Antiqua" pitchFamily="18" charset="0"/>
              </a:rPr>
              <a:t>edge.betweenness.community</a:t>
            </a:r>
            <a:r>
              <a:rPr lang="en-IN" i="1" dirty="0">
                <a:solidFill>
                  <a:schemeClr val="tx2"/>
                </a:solidFill>
                <a:latin typeface="Book Antiqua" pitchFamily="18" charset="0"/>
              </a:rPr>
              <a:t>(g)</a:t>
            </a:r>
          </a:p>
          <a:p>
            <a:r>
              <a:rPr lang="en-IN" i="1" dirty="0">
                <a:solidFill>
                  <a:schemeClr val="tx2"/>
                </a:solidFill>
                <a:latin typeface="Book Antiqua" pitchFamily="18" charset="0"/>
              </a:rPr>
              <a:t>modularity(</a:t>
            </a:r>
            <a:r>
              <a:rPr lang="en-IN" i="1" dirty="0" err="1">
                <a:solidFill>
                  <a:schemeClr val="tx2"/>
                </a:solidFill>
                <a:latin typeface="Book Antiqua" pitchFamily="18" charset="0"/>
              </a:rPr>
              <a:t>eb</a:t>
            </a:r>
            <a:r>
              <a:rPr lang="en-IN" i="1" dirty="0">
                <a:solidFill>
                  <a:schemeClr val="tx2"/>
                </a:solidFill>
                <a:latin typeface="Book Antiqua" pitchFamily="18" charset="0"/>
              </a:rPr>
              <a:t>)</a:t>
            </a:r>
          </a:p>
        </p:txBody>
      </p:sp>
      <p:pic>
        <p:nvPicPr>
          <p:cNvPr id="16" name="Picture 15">
            <a:extLst>
              <a:ext uri="{FF2B5EF4-FFF2-40B4-BE49-F238E27FC236}">
                <a16:creationId xmlns:a16="http://schemas.microsoft.com/office/drawing/2014/main" xmlns="" id="{C165906E-BF83-4778-86B5-7CE38E5E992F}"/>
              </a:ext>
            </a:extLst>
          </p:cNvPr>
          <p:cNvPicPr>
            <a:picLocks noChangeAspect="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xmlns="" val="0"/>
              </a:ext>
            </a:extLst>
          </a:blip>
          <a:srcRect l="15073" t="11924" r="10037" b="16685"/>
          <a:stretch/>
        </p:blipFill>
        <p:spPr>
          <a:xfrm>
            <a:off x="47328" y="1857364"/>
            <a:ext cx="3700469" cy="3097094"/>
          </a:xfrm>
          <a:prstGeom prst="rect">
            <a:avLst/>
          </a:prstGeom>
        </p:spPr>
      </p:pic>
      <p:sp>
        <p:nvSpPr>
          <p:cNvPr id="17" name="TextBox 16">
            <a:extLst>
              <a:ext uri="{FF2B5EF4-FFF2-40B4-BE49-F238E27FC236}">
                <a16:creationId xmlns:a16="http://schemas.microsoft.com/office/drawing/2014/main" xmlns="" id="{A3E129CA-3679-491F-9E60-BAF6634240FD}"/>
              </a:ext>
            </a:extLst>
          </p:cNvPr>
          <p:cNvSpPr txBox="1"/>
          <p:nvPr/>
        </p:nvSpPr>
        <p:spPr>
          <a:xfrm>
            <a:off x="218382" y="4857760"/>
            <a:ext cx="2662908" cy="369332"/>
          </a:xfrm>
          <a:prstGeom prst="rect">
            <a:avLst/>
          </a:prstGeom>
          <a:noFill/>
        </p:spPr>
        <p:txBody>
          <a:bodyPr wrap="none" rtlCol="0">
            <a:spAutoFit/>
          </a:bodyPr>
          <a:lstStyle/>
          <a:p>
            <a:r>
              <a:rPr lang="en-IN" b="1" dirty="0">
                <a:solidFill>
                  <a:schemeClr val="tx2"/>
                </a:solidFill>
                <a:latin typeface="Book Antiqua" pitchFamily="18" charset="0"/>
              </a:rPr>
              <a:t>Modularity – 0.5729917</a:t>
            </a:r>
          </a:p>
        </p:txBody>
      </p:sp>
      <p:sp>
        <p:nvSpPr>
          <p:cNvPr id="18" name="Rectangle 17">
            <a:extLst>
              <a:ext uri="{FF2B5EF4-FFF2-40B4-BE49-F238E27FC236}">
                <a16:creationId xmlns:a16="http://schemas.microsoft.com/office/drawing/2014/main" xmlns="" id="{AEF3BA3A-E2EB-4997-9B4F-A71C4A9140E5}"/>
              </a:ext>
            </a:extLst>
          </p:cNvPr>
          <p:cNvSpPr/>
          <p:nvPr/>
        </p:nvSpPr>
        <p:spPr>
          <a:xfrm>
            <a:off x="47326" y="5286388"/>
            <a:ext cx="4223792" cy="1200329"/>
          </a:xfrm>
          <a:prstGeom prst="rect">
            <a:avLst/>
          </a:prstGeom>
        </p:spPr>
        <p:txBody>
          <a:bodyPr wrap="square">
            <a:spAutoFit/>
          </a:bodyPr>
          <a:lstStyle/>
          <a:p>
            <a:r>
              <a:rPr lang="en-IN" i="1" dirty="0">
                <a:solidFill>
                  <a:schemeClr val="tx2"/>
                </a:solidFill>
                <a:latin typeface="Book Antiqua" pitchFamily="18" charset="0"/>
              </a:rPr>
              <a:t>mods &lt;- </a:t>
            </a:r>
            <a:r>
              <a:rPr lang="en-IN" i="1" dirty="0" err="1">
                <a:solidFill>
                  <a:schemeClr val="tx2"/>
                </a:solidFill>
                <a:latin typeface="Book Antiqua" pitchFamily="18" charset="0"/>
              </a:rPr>
              <a:t>sapply</a:t>
            </a:r>
            <a:r>
              <a:rPr lang="en-IN" i="1" dirty="0">
                <a:solidFill>
                  <a:schemeClr val="tx2"/>
                </a:solidFill>
                <a:latin typeface="Book Antiqua" pitchFamily="18" charset="0"/>
              </a:rPr>
              <a:t>(0:ecount(g), function(</a:t>
            </a:r>
            <a:r>
              <a:rPr lang="en-IN" i="1" dirty="0" err="1">
                <a:solidFill>
                  <a:schemeClr val="tx2"/>
                </a:solidFill>
                <a:latin typeface="Book Antiqua" pitchFamily="18" charset="0"/>
              </a:rPr>
              <a:t>i</a:t>
            </a:r>
            <a:r>
              <a:rPr lang="en-IN" i="1" dirty="0">
                <a:solidFill>
                  <a:schemeClr val="tx2"/>
                </a:solidFill>
                <a:latin typeface="Book Antiqua" pitchFamily="18" charset="0"/>
              </a:rPr>
              <a:t>){</a:t>
            </a:r>
          </a:p>
          <a:p>
            <a:r>
              <a:rPr lang="en-IN" i="1" dirty="0">
                <a:solidFill>
                  <a:schemeClr val="tx2"/>
                </a:solidFill>
                <a:latin typeface="Book Antiqua" pitchFamily="18" charset="0"/>
              </a:rPr>
              <a:t>  g2 &lt;- </a:t>
            </a:r>
            <a:r>
              <a:rPr lang="en-IN" i="1" dirty="0" err="1">
                <a:solidFill>
                  <a:schemeClr val="tx2"/>
                </a:solidFill>
                <a:latin typeface="Book Antiqua" pitchFamily="18" charset="0"/>
              </a:rPr>
              <a:t>delete.edges</a:t>
            </a:r>
            <a:r>
              <a:rPr lang="en-IN" i="1" dirty="0">
                <a:solidFill>
                  <a:schemeClr val="tx2"/>
                </a:solidFill>
                <a:latin typeface="Book Antiqua" pitchFamily="18" charset="0"/>
              </a:rPr>
              <a:t>(g, </a:t>
            </a:r>
            <a:r>
              <a:rPr lang="en-IN" i="1" dirty="0" err="1">
                <a:solidFill>
                  <a:schemeClr val="tx2"/>
                </a:solidFill>
                <a:latin typeface="Book Antiqua" pitchFamily="18" charset="0"/>
              </a:rPr>
              <a:t>ebc$removed.edges</a:t>
            </a:r>
            <a:r>
              <a:rPr lang="en-IN" i="1" dirty="0">
                <a:solidFill>
                  <a:schemeClr val="tx2"/>
                </a:solidFill>
                <a:latin typeface="Book Antiqua" pitchFamily="18" charset="0"/>
              </a:rPr>
              <a:t>[</a:t>
            </a:r>
            <a:r>
              <a:rPr lang="en-IN" i="1" dirty="0" err="1">
                <a:solidFill>
                  <a:schemeClr val="tx2"/>
                </a:solidFill>
                <a:latin typeface="Book Antiqua" pitchFamily="18" charset="0"/>
              </a:rPr>
              <a:t>seq</a:t>
            </a:r>
            <a:r>
              <a:rPr lang="en-IN" i="1" dirty="0">
                <a:solidFill>
                  <a:schemeClr val="tx2"/>
                </a:solidFill>
                <a:latin typeface="Book Antiqua" pitchFamily="18" charset="0"/>
              </a:rPr>
              <a:t>(length=</a:t>
            </a:r>
            <a:r>
              <a:rPr lang="en-IN" i="1" dirty="0" err="1">
                <a:solidFill>
                  <a:schemeClr val="tx2"/>
                </a:solidFill>
                <a:latin typeface="Book Antiqua" pitchFamily="18" charset="0"/>
              </a:rPr>
              <a:t>i</a:t>
            </a:r>
            <a:r>
              <a:rPr lang="en-IN" i="1" dirty="0">
                <a:solidFill>
                  <a:schemeClr val="tx2"/>
                </a:solidFill>
                <a:latin typeface="Book Antiqua" pitchFamily="18" charset="0"/>
              </a:rPr>
              <a:t>)])</a:t>
            </a:r>
          </a:p>
          <a:p>
            <a:r>
              <a:rPr lang="en-IN" i="1" dirty="0">
                <a:solidFill>
                  <a:schemeClr val="tx2"/>
                </a:solidFill>
                <a:latin typeface="Book Antiqua" pitchFamily="18" charset="0"/>
              </a:rPr>
              <a:t>  cl &lt;- clusters(g2)$membership  </a:t>
            </a:r>
          </a:p>
        </p:txBody>
      </p:sp>
      <p:sp>
        <p:nvSpPr>
          <p:cNvPr id="6" name="Rectangle 5">
            <a:extLst>
              <a:ext uri="{FF2B5EF4-FFF2-40B4-BE49-F238E27FC236}">
                <a16:creationId xmlns:a16="http://schemas.microsoft.com/office/drawing/2014/main" xmlns="" id="{B56F7F2D-7BFB-4D91-852A-C880C20D8A37}"/>
              </a:ext>
            </a:extLst>
          </p:cNvPr>
          <p:cNvSpPr/>
          <p:nvPr/>
        </p:nvSpPr>
        <p:spPr>
          <a:xfrm>
            <a:off x="5503231" y="1557953"/>
            <a:ext cx="2406428" cy="461665"/>
          </a:xfrm>
          <a:prstGeom prst="rect">
            <a:avLst/>
          </a:prstGeom>
        </p:spPr>
        <p:txBody>
          <a:bodyPr wrap="none">
            <a:spAutoFit/>
          </a:bodyPr>
          <a:lstStyle/>
          <a:p>
            <a:r>
              <a:rPr lang="en-US" altLang="zh-CN" sz="2400" u="sng" dirty="0">
                <a:solidFill>
                  <a:srgbClr val="58595B"/>
                </a:solidFill>
                <a:latin typeface="Agency FB" panose="020B0503020202020204" pitchFamily="34" charset="0"/>
              </a:rPr>
              <a:t>K-Core Decomposition </a:t>
            </a:r>
            <a:endParaRPr lang="en-IN" sz="2400" u="sng" dirty="0"/>
          </a:p>
        </p:txBody>
      </p:sp>
      <p:sp>
        <p:nvSpPr>
          <p:cNvPr id="7" name="Rectangle 6">
            <a:extLst>
              <a:ext uri="{FF2B5EF4-FFF2-40B4-BE49-F238E27FC236}">
                <a16:creationId xmlns:a16="http://schemas.microsoft.com/office/drawing/2014/main" xmlns="" id="{17030C22-DA94-468F-B40B-A52A2920459B}"/>
              </a:ext>
            </a:extLst>
          </p:cNvPr>
          <p:cNvSpPr/>
          <p:nvPr/>
        </p:nvSpPr>
        <p:spPr>
          <a:xfrm>
            <a:off x="9200448" y="1557953"/>
            <a:ext cx="2045753" cy="461665"/>
          </a:xfrm>
          <a:prstGeom prst="rect">
            <a:avLst/>
          </a:prstGeom>
        </p:spPr>
        <p:txBody>
          <a:bodyPr wrap="none">
            <a:spAutoFit/>
          </a:bodyPr>
          <a:lstStyle/>
          <a:p>
            <a:r>
              <a:rPr lang="en-US" altLang="zh-CN" sz="2400" u="sng" dirty="0">
                <a:solidFill>
                  <a:srgbClr val="58595B"/>
                </a:solidFill>
                <a:latin typeface="Agency FB" panose="020B0503020202020204" pitchFamily="34" charset="0"/>
              </a:rPr>
              <a:t>Edge Betweenness </a:t>
            </a:r>
            <a:endParaRPr lang="en-IN" sz="2400" u="sng" dirty="0"/>
          </a:p>
        </p:txBody>
      </p:sp>
      <p:sp>
        <p:nvSpPr>
          <p:cNvPr id="19" name="Rectangle 18">
            <a:extLst>
              <a:ext uri="{FF2B5EF4-FFF2-40B4-BE49-F238E27FC236}">
                <a16:creationId xmlns:a16="http://schemas.microsoft.com/office/drawing/2014/main" xmlns="" id="{1C8236E2-2FC4-43FF-96BB-5E94A1943A18}"/>
              </a:ext>
            </a:extLst>
          </p:cNvPr>
          <p:cNvSpPr/>
          <p:nvPr/>
        </p:nvSpPr>
        <p:spPr>
          <a:xfrm>
            <a:off x="839416" y="1557953"/>
            <a:ext cx="1898998" cy="461665"/>
          </a:xfrm>
          <a:prstGeom prst="rect">
            <a:avLst/>
          </a:prstGeom>
        </p:spPr>
        <p:txBody>
          <a:bodyPr wrap="square">
            <a:spAutoFit/>
          </a:bodyPr>
          <a:lstStyle/>
          <a:p>
            <a:r>
              <a:rPr lang="en-US" altLang="zh-CN" sz="2400" u="sng" dirty="0">
                <a:solidFill>
                  <a:srgbClr val="58595B"/>
                </a:solidFill>
                <a:latin typeface="Agency FB" panose="020B0503020202020204" pitchFamily="34" charset="0"/>
              </a:rPr>
              <a:t>Girvan-Newman</a:t>
            </a:r>
            <a:endParaRPr lang="en-IN" sz="2400" u="sng" dirty="0"/>
          </a:p>
        </p:txBody>
      </p:sp>
    </p:spTree>
    <p:extLst>
      <p:ext uri="{BB962C8B-B14F-4D97-AF65-F5344CB8AC3E}">
        <p14:creationId xmlns:p14="http://schemas.microsoft.com/office/powerpoint/2010/main" xmlns="" val="2326537254"/>
      </p:ext>
    </p:extLst>
  </p:cSld>
  <p:clrMapOvr>
    <a:masterClrMapping/>
  </p:clrMapOvr>
  <mc:AlternateContent xmlns:mc="http://schemas.openxmlformats.org/markup-compatibility/2006">
    <mc:Choice xmlns:p14="http://schemas.microsoft.com/office/powerpoint/2010/main" xmlns=""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ppt_x"/>
                                          </p:val>
                                        </p:tav>
                                        <p:tav tm="100000">
                                          <p:val>
                                            <p:strVal val="#ppt_x"/>
                                          </p:val>
                                        </p:tav>
                                      </p:tavLst>
                                    </p:anim>
                                    <p:anim calcmode="lin" valueType="num">
                                      <p:cBhvr additive="base">
                                        <p:cTn id="8" dur="500" fill="hold"/>
                                        <p:tgtEl>
                                          <p:spTgt spid="19"/>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500" fill="hold"/>
                                        <p:tgtEl>
                                          <p:spTgt spid="16"/>
                                        </p:tgtEl>
                                        <p:attrNameLst>
                                          <p:attrName>ppt_x</p:attrName>
                                        </p:attrNameLst>
                                      </p:cBhvr>
                                      <p:tavLst>
                                        <p:tav tm="0">
                                          <p:val>
                                            <p:strVal val="#ppt_x"/>
                                          </p:val>
                                        </p:tav>
                                        <p:tav tm="100000">
                                          <p:val>
                                            <p:strVal val="#ppt_x"/>
                                          </p:val>
                                        </p:tav>
                                      </p:tavLst>
                                    </p:anim>
                                    <p:anim calcmode="lin" valueType="num">
                                      <p:cBhvr additive="base">
                                        <p:cTn id="12" dur="500" fill="hold"/>
                                        <p:tgtEl>
                                          <p:spTgt spid="16"/>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anim calcmode="lin" valueType="num">
                                      <p:cBhvr additive="base">
                                        <p:cTn id="15" dur="500" fill="hold"/>
                                        <p:tgtEl>
                                          <p:spTgt spid="17"/>
                                        </p:tgtEl>
                                        <p:attrNameLst>
                                          <p:attrName>ppt_x</p:attrName>
                                        </p:attrNameLst>
                                      </p:cBhvr>
                                      <p:tavLst>
                                        <p:tav tm="0">
                                          <p:val>
                                            <p:strVal val="#ppt_x"/>
                                          </p:val>
                                        </p:tav>
                                        <p:tav tm="100000">
                                          <p:val>
                                            <p:strVal val="#ppt_x"/>
                                          </p:val>
                                        </p:tav>
                                      </p:tavLst>
                                    </p:anim>
                                    <p:anim calcmode="lin" valueType="num">
                                      <p:cBhvr additive="base">
                                        <p:cTn id="16" dur="500" fill="hold"/>
                                        <p:tgtEl>
                                          <p:spTgt spid="17"/>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anim calcmode="lin" valueType="num">
                                      <p:cBhvr additive="base">
                                        <p:cTn id="19" dur="500" fill="hold"/>
                                        <p:tgtEl>
                                          <p:spTgt spid="18"/>
                                        </p:tgtEl>
                                        <p:attrNameLst>
                                          <p:attrName>ppt_x</p:attrName>
                                        </p:attrNameLst>
                                      </p:cBhvr>
                                      <p:tavLst>
                                        <p:tav tm="0">
                                          <p:val>
                                            <p:strVal val="#ppt_x"/>
                                          </p:val>
                                        </p:tav>
                                        <p:tav tm="100000">
                                          <p:val>
                                            <p:strVal val="#ppt_x"/>
                                          </p:val>
                                        </p:tav>
                                      </p:tavLst>
                                    </p:anim>
                                    <p:anim calcmode="lin" valueType="num">
                                      <p:cBhvr additive="base">
                                        <p:cTn id="20"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ppt_x"/>
                                          </p:val>
                                        </p:tav>
                                        <p:tav tm="100000">
                                          <p:val>
                                            <p:strVal val="#ppt_x"/>
                                          </p:val>
                                        </p:tav>
                                      </p:tavLst>
                                    </p:anim>
                                    <p:anim calcmode="lin" valueType="num">
                                      <p:cBhvr additive="base">
                                        <p:cTn id="26" dur="500" fill="hold"/>
                                        <p:tgtEl>
                                          <p:spTgt spid="6"/>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8"/>
                                        </p:tgtEl>
                                        <p:attrNameLst>
                                          <p:attrName>style.visibility</p:attrName>
                                        </p:attrNameLst>
                                      </p:cBhvr>
                                      <p:to>
                                        <p:strVal val="visible"/>
                                      </p:to>
                                    </p:set>
                                    <p:anim calcmode="lin" valueType="num">
                                      <p:cBhvr additive="base">
                                        <p:cTn id="29" dur="500" fill="hold"/>
                                        <p:tgtEl>
                                          <p:spTgt spid="8"/>
                                        </p:tgtEl>
                                        <p:attrNameLst>
                                          <p:attrName>ppt_x</p:attrName>
                                        </p:attrNameLst>
                                      </p:cBhvr>
                                      <p:tavLst>
                                        <p:tav tm="0">
                                          <p:val>
                                            <p:strVal val="#ppt_x"/>
                                          </p:val>
                                        </p:tav>
                                        <p:tav tm="100000">
                                          <p:val>
                                            <p:strVal val="#ppt_x"/>
                                          </p:val>
                                        </p:tav>
                                      </p:tavLst>
                                    </p:anim>
                                    <p:anim calcmode="lin" valueType="num">
                                      <p:cBhvr additive="base">
                                        <p:cTn id="30" dur="500" fill="hold"/>
                                        <p:tgtEl>
                                          <p:spTgt spid="8"/>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9"/>
                                        </p:tgtEl>
                                        <p:attrNameLst>
                                          <p:attrName>style.visibility</p:attrName>
                                        </p:attrNameLst>
                                      </p:cBhvr>
                                      <p:to>
                                        <p:strVal val="visible"/>
                                      </p:to>
                                    </p:set>
                                    <p:anim calcmode="lin" valueType="num">
                                      <p:cBhvr additive="base">
                                        <p:cTn id="33" dur="500" fill="hold"/>
                                        <p:tgtEl>
                                          <p:spTgt spid="9"/>
                                        </p:tgtEl>
                                        <p:attrNameLst>
                                          <p:attrName>ppt_x</p:attrName>
                                        </p:attrNameLst>
                                      </p:cBhvr>
                                      <p:tavLst>
                                        <p:tav tm="0">
                                          <p:val>
                                            <p:strVal val="#ppt_x"/>
                                          </p:val>
                                        </p:tav>
                                        <p:tav tm="100000">
                                          <p:val>
                                            <p:strVal val="#ppt_x"/>
                                          </p:val>
                                        </p:tav>
                                      </p:tavLst>
                                    </p:anim>
                                    <p:anim calcmode="lin" valueType="num">
                                      <p:cBhvr additive="base">
                                        <p:cTn id="34" dur="500" fill="hold"/>
                                        <p:tgtEl>
                                          <p:spTgt spid="9"/>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10"/>
                                        </p:tgtEl>
                                        <p:attrNameLst>
                                          <p:attrName>style.visibility</p:attrName>
                                        </p:attrNameLst>
                                      </p:cBhvr>
                                      <p:to>
                                        <p:strVal val="visible"/>
                                      </p:to>
                                    </p:set>
                                    <p:anim calcmode="lin" valueType="num">
                                      <p:cBhvr additive="base">
                                        <p:cTn id="37" dur="500" fill="hold"/>
                                        <p:tgtEl>
                                          <p:spTgt spid="10"/>
                                        </p:tgtEl>
                                        <p:attrNameLst>
                                          <p:attrName>ppt_x</p:attrName>
                                        </p:attrNameLst>
                                      </p:cBhvr>
                                      <p:tavLst>
                                        <p:tav tm="0">
                                          <p:val>
                                            <p:strVal val="#ppt_x"/>
                                          </p:val>
                                        </p:tav>
                                        <p:tav tm="100000">
                                          <p:val>
                                            <p:strVal val="#ppt_x"/>
                                          </p:val>
                                        </p:tav>
                                      </p:tavLst>
                                    </p:anim>
                                    <p:anim calcmode="lin" valueType="num">
                                      <p:cBhvr additive="base">
                                        <p:cTn id="3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7"/>
                                        </p:tgtEl>
                                        <p:attrNameLst>
                                          <p:attrName>style.visibility</p:attrName>
                                        </p:attrNameLst>
                                      </p:cBhvr>
                                      <p:to>
                                        <p:strVal val="visible"/>
                                      </p:to>
                                    </p:set>
                                    <p:anim calcmode="lin" valueType="num">
                                      <p:cBhvr additive="base">
                                        <p:cTn id="43" dur="500" fill="hold"/>
                                        <p:tgtEl>
                                          <p:spTgt spid="7"/>
                                        </p:tgtEl>
                                        <p:attrNameLst>
                                          <p:attrName>ppt_x</p:attrName>
                                        </p:attrNameLst>
                                      </p:cBhvr>
                                      <p:tavLst>
                                        <p:tav tm="0">
                                          <p:val>
                                            <p:strVal val="#ppt_x"/>
                                          </p:val>
                                        </p:tav>
                                        <p:tav tm="100000">
                                          <p:val>
                                            <p:strVal val="#ppt_x"/>
                                          </p:val>
                                        </p:tav>
                                      </p:tavLst>
                                    </p:anim>
                                    <p:anim calcmode="lin" valueType="num">
                                      <p:cBhvr additive="base">
                                        <p:cTn id="44" dur="500" fill="hold"/>
                                        <p:tgtEl>
                                          <p:spTgt spid="7"/>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11"/>
                                        </p:tgtEl>
                                        <p:attrNameLst>
                                          <p:attrName>style.visibility</p:attrName>
                                        </p:attrNameLst>
                                      </p:cBhvr>
                                      <p:to>
                                        <p:strVal val="visible"/>
                                      </p:to>
                                    </p:set>
                                    <p:anim calcmode="lin" valueType="num">
                                      <p:cBhvr additive="base">
                                        <p:cTn id="47" dur="500" fill="hold"/>
                                        <p:tgtEl>
                                          <p:spTgt spid="11"/>
                                        </p:tgtEl>
                                        <p:attrNameLst>
                                          <p:attrName>ppt_x</p:attrName>
                                        </p:attrNameLst>
                                      </p:cBhvr>
                                      <p:tavLst>
                                        <p:tav tm="0">
                                          <p:val>
                                            <p:strVal val="#ppt_x"/>
                                          </p:val>
                                        </p:tav>
                                        <p:tav tm="100000">
                                          <p:val>
                                            <p:strVal val="#ppt_x"/>
                                          </p:val>
                                        </p:tav>
                                      </p:tavLst>
                                    </p:anim>
                                    <p:anim calcmode="lin" valueType="num">
                                      <p:cBhvr additive="base">
                                        <p:cTn id="48" dur="500" fill="hold"/>
                                        <p:tgtEl>
                                          <p:spTgt spid="11"/>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13"/>
                                        </p:tgtEl>
                                        <p:attrNameLst>
                                          <p:attrName>style.visibility</p:attrName>
                                        </p:attrNameLst>
                                      </p:cBhvr>
                                      <p:to>
                                        <p:strVal val="visible"/>
                                      </p:to>
                                    </p:set>
                                    <p:anim calcmode="lin" valueType="num">
                                      <p:cBhvr additive="base">
                                        <p:cTn id="51" dur="500" fill="hold"/>
                                        <p:tgtEl>
                                          <p:spTgt spid="13"/>
                                        </p:tgtEl>
                                        <p:attrNameLst>
                                          <p:attrName>ppt_x</p:attrName>
                                        </p:attrNameLst>
                                      </p:cBhvr>
                                      <p:tavLst>
                                        <p:tav tm="0">
                                          <p:val>
                                            <p:strVal val="#ppt_x"/>
                                          </p:val>
                                        </p:tav>
                                        <p:tav tm="100000">
                                          <p:val>
                                            <p:strVal val="#ppt_x"/>
                                          </p:val>
                                        </p:tav>
                                      </p:tavLst>
                                    </p:anim>
                                    <p:anim calcmode="lin" valueType="num">
                                      <p:cBhvr additive="base">
                                        <p:cTn id="52" dur="500" fill="hold"/>
                                        <p:tgtEl>
                                          <p:spTgt spid="13"/>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15"/>
                                        </p:tgtEl>
                                        <p:attrNameLst>
                                          <p:attrName>style.visibility</p:attrName>
                                        </p:attrNameLst>
                                      </p:cBhvr>
                                      <p:to>
                                        <p:strVal val="visible"/>
                                      </p:to>
                                    </p:set>
                                    <p:anim calcmode="lin" valueType="num">
                                      <p:cBhvr additive="base">
                                        <p:cTn id="55" dur="500" fill="hold"/>
                                        <p:tgtEl>
                                          <p:spTgt spid="15"/>
                                        </p:tgtEl>
                                        <p:attrNameLst>
                                          <p:attrName>ppt_x</p:attrName>
                                        </p:attrNameLst>
                                      </p:cBhvr>
                                      <p:tavLst>
                                        <p:tav tm="0">
                                          <p:val>
                                            <p:strVal val="#ppt_x"/>
                                          </p:val>
                                        </p:tav>
                                        <p:tav tm="100000">
                                          <p:val>
                                            <p:strVal val="#ppt_x"/>
                                          </p:val>
                                        </p:tav>
                                      </p:tavLst>
                                    </p:anim>
                                    <p:anim calcmode="lin" valueType="num">
                                      <p:cBhvr additive="base">
                                        <p:cTn id="56"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3" grpId="0"/>
      <p:bldP spid="15" grpId="0"/>
      <p:bldP spid="17" grpId="0"/>
      <p:bldP spid="18" grpId="0"/>
      <p:bldP spid="6" grpId="0"/>
      <p:bldP spid="7" grpId="0"/>
      <p:bldP spid="19"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grpSp>
        <p:nvGrpSpPr>
          <p:cNvPr id="2" name="组合 1"/>
          <p:cNvGrpSpPr/>
          <p:nvPr/>
        </p:nvGrpSpPr>
        <p:grpSpPr>
          <a:xfrm>
            <a:off x="-2" y="0"/>
            <a:ext cx="1581151" cy="1306653"/>
            <a:chOff x="-2" y="5562600"/>
            <a:chExt cx="1581151" cy="1306653"/>
          </a:xfrm>
        </p:grpSpPr>
        <p:sp>
          <p:nvSpPr>
            <p:cNvPr id="3" name="直角三角形 8"/>
            <p:cNvSpPr/>
            <p:nvPr/>
          </p:nvSpPr>
          <p:spPr>
            <a:xfrm flipV="1">
              <a:off x="-2" y="5562600"/>
              <a:ext cx="1581151" cy="1306653"/>
            </a:xfrm>
            <a:custGeom>
              <a:avLst/>
              <a:gdLst>
                <a:gd name="connsiteX0" fmla="*/ 0 w 1596000"/>
                <a:gd name="connsiteY0" fmla="*/ 740842 h 740842"/>
                <a:gd name="connsiteX1" fmla="*/ 0 w 1596000"/>
                <a:gd name="connsiteY1" fmla="*/ 0 h 740842"/>
                <a:gd name="connsiteX2" fmla="*/ 1596000 w 1596000"/>
                <a:gd name="connsiteY2" fmla="*/ 740842 h 740842"/>
                <a:gd name="connsiteX3" fmla="*/ 0 w 1596000"/>
                <a:gd name="connsiteY3" fmla="*/ 740842 h 740842"/>
                <a:gd name="connsiteX0" fmla="*/ 0 w 1519800"/>
                <a:gd name="connsiteY0" fmla="*/ 740842 h 1293292"/>
                <a:gd name="connsiteX1" fmla="*/ 0 w 1519800"/>
                <a:gd name="connsiteY1" fmla="*/ 0 h 1293292"/>
                <a:gd name="connsiteX2" fmla="*/ 1519800 w 1519800"/>
                <a:gd name="connsiteY2" fmla="*/ 1293292 h 1293292"/>
                <a:gd name="connsiteX3" fmla="*/ 0 w 1519800"/>
                <a:gd name="connsiteY3" fmla="*/ 740842 h 1293292"/>
              </a:gdLst>
              <a:ahLst/>
              <a:cxnLst>
                <a:cxn ang="0">
                  <a:pos x="connsiteX0" y="connsiteY0"/>
                </a:cxn>
                <a:cxn ang="0">
                  <a:pos x="connsiteX1" y="connsiteY1"/>
                </a:cxn>
                <a:cxn ang="0">
                  <a:pos x="connsiteX2" y="connsiteY2"/>
                </a:cxn>
                <a:cxn ang="0">
                  <a:pos x="connsiteX3" y="connsiteY3"/>
                </a:cxn>
              </a:cxnLst>
              <a:rect l="l" t="t" r="r" b="b"/>
              <a:pathLst>
                <a:path w="1519800" h="1293292">
                  <a:moveTo>
                    <a:pt x="0" y="740842"/>
                  </a:moveTo>
                  <a:lnTo>
                    <a:pt x="0" y="0"/>
                  </a:lnTo>
                  <a:lnTo>
                    <a:pt x="1519800" y="1293292"/>
                  </a:lnTo>
                  <a:lnTo>
                    <a:pt x="0" y="740842"/>
                  </a:lnTo>
                  <a:close/>
                </a:path>
              </a:pathLst>
            </a:custGeom>
            <a:solidFill>
              <a:srgbClr val="59C3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 name="直角三角形 8"/>
            <p:cNvSpPr/>
            <p:nvPr/>
          </p:nvSpPr>
          <p:spPr>
            <a:xfrm rot="5400000" flipH="1" flipV="1">
              <a:off x="148633" y="5428776"/>
              <a:ext cx="1293293" cy="1565153"/>
            </a:xfrm>
            <a:custGeom>
              <a:avLst/>
              <a:gdLst>
                <a:gd name="connsiteX0" fmla="*/ 0 w 1596000"/>
                <a:gd name="connsiteY0" fmla="*/ 740842 h 740842"/>
                <a:gd name="connsiteX1" fmla="*/ 0 w 1596000"/>
                <a:gd name="connsiteY1" fmla="*/ 0 h 740842"/>
                <a:gd name="connsiteX2" fmla="*/ 1596000 w 1596000"/>
                <a:gd name="connsiteY2" fmla="*/ 740842 h 740842"/>
                <a:gd name="connsiteX3" fmla="*/ 0 w 1596000"/>
                <a:gd name="connsiteY3" fmla="*/ 740842 h 740842"/>
                <a:gd name="connsiteX0" fmla="*/ 0 w 1519800"/>
                <a:gd name="connsiteY0" fmla="*/ 740842 h 1293292"/>
                <a:gd name="connsiteX1" fmla="*/ 0 w 1519800"/>
                <a:gd name="connsiteY1" fmla="*/ 0 h 1293292"/>
                <a:gd name="connsiteX2" fmla="*/ 1519800 w 1519800"/>
                <a:gd name="connsiteY2" fmla="*/ 1293292 h 1293292"/>
                <a:gd name="connsiteX3" fmla="*/ 0 w 1519800"/>
                <a:gd name="connsiteY3" fmla="*/ 740842 h 1293292"/>
              </a:gdLst>
              <a:ahLst/>
              <a:cxnLst>
                <a:cxn ang="0">
                  <a:pos x="connsiteX0" y="connsiteY0"/>
                </a:cxn>
                <a:cxn ang="0">
                  <a:pos x="connsiteX1" y="connsiteY1"/>
                </a:cxn>
                <a:cxn ang="0">
                  <a:pos x="connsiteX2" y="connsiteY2"/>
                </a:cxn>
                <a:cxn ang="0">
                  <a:pos x="connsiteX3" y="connsiteY3"/>
                </a:cxn>
              </a:cxnLst>
              <a:rect l="l" t="t" r="r" b="b"/>
              <a:pathLst>
                <a:path w="1519800" h="1293292">
                  <a:moveTo>
                    <a:pt x="0" y="740842"/>
                  </a:moveTo>
                  <a:lnTo>
                    <a:pt x="0" y="0"/>
                  </a:lnTo>
                  <a:lnTo>
                    <a:pt x="1519800" y="1293292"/>
                  </a:lnTo>
                  <a:lnTo>
                    <a:pt x="0" y="740842"/>
                  </a:lnTo>
                  <a:close/>
                </a:path>
              </a:pathLst>
            </a:custGeom>
            <a:solidFill>
              <a:schemeClr val="bg1"/>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5" name="矩形 4"/>
          <p:cNvSpPr/>
          <p:nvPr/>
        </p:nvSpPr>
        <p:spPr>
          <a:xfrm>
            <a:off x="1667706" y="294809"/>
            <a:ext cx="8000194" cy="707886"/>
          </a:xfrm>
          <a:prstGeom prst="rect">
            <a:avLst/>
          </a:prstGeom>
        </p:spPr>
        <p:txBody>
          <a:bodyPr wrap="square">
            <a:spAutoFit/>
          </a:bodyPr>
          <a:lstStyle/>
          <a:p>
            <a:r>
              <a:rPr lang="en-US" altLang="zh-CN" sz="4000" dirty="0">
                <a:solidFill>
                  <a:srgbClr val="58595B"/>
                </a:solidFill>
                <a:latin typeface="Agency FB" panose="020B0503020202020204" pitchFamily="34" charset="0"/>
              </a:rPr>
              <a:t>Comparison of Different Algorithms</a:t>
            </a:r>
            <a:endParaRPr lang="zh-CN" altLang="en-US" sz="4000" dirty="0">
              <a:solidFill>
                <a:srgbClr val="58595B"/>
              </a:solidFill>
              <a:latin typeface="Agency FB" panose="020B0503020202020204" pitchFamily="34" charset="0"/>
            </a:endParaRPr>
          </a:p>
        </p:txBody>
      </p:sp>
      <p:sp>
        <p:nvSpPr>
          <p:cNvPr id="12" name="内容占位符 2">
            <a:extLst>
              <a:ext uri="{FF2B5EF4-FFF2-40B4-BE49-F238E27FC236}">
                <a16:creationId xmlns:a16="http://schemas.microsoft.com/office/drawing/2014/main" xmlns="" id="{B8AECD96-F51A-4ACA-A196-32AB5F3C684D}"/>
              </a:ext>
            </a:extLst>
          </p:cNvPr>
          <p:cNvSpPr txBox="1">
            <a:spLocks/>
          </p:cNvSpPr>
          <p:nvPr/>
        </p:nvSpPr>
        <p:spPr>
          <a:xfrm>
            <a:off x="8146406" y="2846096"/>
            <a:ext cx="3998266" cy="1440160"/>
          </a:xfrm>
          <a:prstGeom prst="rect">
            <a:avLst/>
          </a:prstGeom>
        </p:spPr>
        <p:txBody>
          <a:bodyPr vert="horz" lIns="91440" tIns="45720" rIns="91440" bIns="45720" rtlCol="0">
            <a:noAutofit/>
          </a:bodyPr>
          <a:lstStyle/>
          <a:p>
            <a:pPr algn="just">
              <a:lnSpc>
                <a:spcPts val="2700"/>
              </a:lnSpc>
              <a:defRPr/>
            </a:pPr>
            <a:r>
              <a:rPr lang="en-IN" sz="2000" b="1" dirty="0">
                <a:solidFill>
                  <a:srgbClr val="FF0000"/>
                </a:solidFill>
                <a:latin typeface="Book Antiqua" pitchFamily="18" charset="0"/>
              </a:rPr>
              <a:t>High modularity </a:t>
            </a:r>
            <a:r>
              <a:rPr lang="en-IN" dirty="0">
                <a:solidFill>
                  <a:srgbClr val="58595B"/>
                </a:solidFill>
                <a:latin typeface="Book Antiqua" pitchFamily="18" charset="0"/>
              </a:rPr>
              <a:t>for a partitioning reflects </a:t>
            </a:r>
            <a:r>
              <a:rPr lang="en-IN" u="sng" dirty="0">
                <a:solidFill>
                  <a:srgbClr val="58595B"/>
                </a:solidFill>
                <a:latin typeface="Book Antiqua" pitchFamily="18" charset="0"/>
              </a:rPr>
              <a:t>dense connections within communities</a:t>
            </a:r>
            <a:r>
              <a:rPr lang="en-IN" dirty="0">
                <a:solidFill>
                  <a:srgbClr val="58595B"/>
                </a:solidFill>
                <a:latin typeface="Book Antiqua" pitchFamily="18" charset="0"/>
              </a:rPr>
              <a:t> and </a:t>
            </a:r>
            <a:r>
              <a:rPr lang="en-IN" u="sng" dirty="0">
                <a:solidFill>
                  <a:srgbClr val="58595B"/>
                </a:solidFill>
                <a:latin typeface="Book Antiqua" pitchFamily="18" charset="0"/>
              </a:rPr>
              <a:t>sparse connections across communities</a:t>
            </a:r>
            <a:r>
              <a:rPr lang="en-IN" dirty="0">
                <a:solidFill>
                  <a:srgbClr val="58595B"/>
                </a:solidFill>
                <a:latin typeface="Book Antiqua" pitchFamily="18" charset="0"/>
              </a:rPr>
              <a:t>.</a:t>
            </a:r>
          </a:p>
        </p:txBody>
      </p:sp>
      <p:pic>
        <p:nvPicPr>
          <p:cNvPr id="14" name="Picture 13">
            <a:extLst>
              <a:ext uri="{FF2B5EF4-FFF2-40B4-BE49-F238E27FC236}">
                <a16:creationId xmlns:a16="http://schemas.microsoft.com/office/drawing/2014/main" xmlns="" id="{4B0A124B-4FF6-45B4-98CD-68F347039A31}"/>
              </a:ext>
            </a:extLst>
          </p:cNvPr>
          <p:cNvPicPr>
            <a:picLocks noChangeAspect="1"/>
          </p:cNvPicPr>
          <p:nvPr/>
        </p:nvPicPr>
        <p:blipFill>
          <a:blip r:embed="rId2">
            <a:lum contrast="-10000"/>
            <a:extLst>
              <a:ext uri="{28A0092B-C50C-407E-A947-70E740481C1C}">
                <a14:useLocalDpi xmlns:a14="http://schemas.microsoft.com/office/drawing/2010/main" xmlns="" val="0"/>
              </a:ext>
            </a:extLst>
          </a:blip>
          <a:stretch>
            <a:fillRect/>
          </a:stretch>
        </p:blipFill>
        <p:spPr>
          <a:xfrm>
            <a:off x="0" y="1428736"/>
            <a:ext cx="8045898" cy="5214974"/>
          </a:xfrm>
          <a:prstGeom prst="rect">
            <a:avLst/>
          </a:prstGeom>
        </p:spPr>
      </p:pic>
    </p:spTree>
    <p:extLst>
      <p:ext uri="{BB962C8B-B14F-4D97-AF65-F5344CB8AC3E}">
        <p14:creationId xmlns:p14="http://schemas.microsoft.com/office/powerpoint/2010/main" xmlns="" val="2657287610"/>
      </p:ext>
    </p:extLst>
  </p:cSld>
  <p:clrMapOvr>
    <a:masterClrMapping/>
  </p:clrMapOvr>
  <mc:AlternateContent xmlns:mc="http://schemas.openxmlformats.org/markup-compatibility/2006">
    <mc:Choice xmlns:p14="http://schemas.microsoft.com/office/powerpoint/2010/main" xmlns=""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16364F"/>
        </a:solidFill>
        <a:effectLst/>
      </p:bgPr>
    </p:bg>
    <p:spTree>
      <p:nvGrpSpPr>
        <p:cNvPr id="1" name=""/>
        <p:cNvGrpSpPr/>
        <p:nvPr/>
      </p:nvGrpSpPr>
      <p:grpSpPr>
        <a:xfrm>
          <a:off x="0" y="0"/>
          <a:ext cx="0" cy="0"/>
          <a:chOff x="0" y="0"/>
          <a:chExt cx="0" cy="0"/>
        </a:xfrm>
      </p:grpSpPr>
      <p:grpSp>
        <p:nvGrpSpPr>
          <p:cNvPr id="13" name="组合 12"/>
          <p:cNvGrpSpPr/>
          <p:nvPr/>
        </p:nvGrpSpPr>
        <p:grpSpPr>
          <a:xfrm>
            <a:off x="-66675" y="-149678"/>
            <a:ext cx="7788275" cy="5878966"/>
            <a:chOff x="-58057" y="-149678"/>
            <a:chExt cx="7779657" cy="5849257"/>
          </a:xfrm>
          <a:blipFill>
            <a:blip r:embed="rId2"/>
            <a:stretch>
              <a:fillRect/>
            </a:stretch>
          </a:blipFill>
        </p:grpSpPr>
        <p:sp>
          <p:nvSpPr>
            <p:cNvPr id="4" name="任意多边形 3"/>
            <p:cNvSpPr/>
            <p:nvPr/>
          </p:nvSpPr>
          <p:spPr>
            <a:xfrm>
              <a:off x="-58057" y="-149678"/>
              <a:ext cx="7779657" cy="5849257"/>
            </a:xfrm>
            <a:custGeom>
              <a:avLst/>
              <a:gdLst>
                <a:gd name="connsiteX0" fmla="*/ 0 w 7779657"/>
                <a:gd name="connsiteY0" fmla="*/ 29029 h 5849257"/>
                <a:gd name="connsiteX1" fmla="*/ 14514 w 7779657"/>
                <a:gd name="connsiteY1" fmla="*/ 5849257 h 5849257"/>
                <a:gd name="connsiteX2" fmla="*/ 7779657 w 7779657"/>
                <a:gd name="connsiteY2" fmla="*/ 0 h 5849257"/>
                <a:gd name="connsiteX3" fmla="*/ 0 w 7779657"/>
                <a:gd name="connsiteY3" fmla="*/ 29029 h 5849257"/>
              </a:gdLst>
              <a:ahLst/>
              <a:cxnLst>
                <a:cxn ang="0">
                  <a:pos x="connsiteX0" y="connsiteY0"/>
                </a:cxn>
                <a:cxn ang="0">
                  <a:pos x="connsiteX1" y="connsiteY1"/>
                </a:cxn>
                <a:cxn ang="0">
                  <a:pos x="connsiteX2" y="connsiteY2"/>
                </a:cxn>
                <a:cxn ang="0">
                  <a:pos x="connsiteX3" y="connsiteY3"/>
                </a:cxn>
              </a:cxnLst>
              <a:rect l="l" t="t" r="r" b="b"/>
              <a:pathLst>
                <a:path w="7779657" h="5849257">
                  <a:moveTo>
                    <a:pt x="0" y="29029"/>
                  </a:moveTo>
                  <a:lnTo>
                    <a:pt x="14514" y="5849257"/>
                  </a:lnTo>
                  <a:lnTo>
                    <a:pt x="7779657" y="0"/>
                  </a:lnTo>
                  <a:lnTo>
                    <a:pt x="0" y="29029"/>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1" name="等腰三角形 10"/>
            <p:cNvSpPr/>
            <p:nvPr/>
          </p:nvSpPr>
          <p:spPr>
            <a:xfrm>
              <a:off x="2758550" y="4246450"/>
              <a:ext cx="2160000" cy="1118100"/>
            </a:xfrm>
            <a:custGeom>
              <a:avLst/>
              <a:gdLst>
                <a:gd name="connsiteX0" fmla="*/ 0 w 2160000"/>
                <a:gd name="connsiteY0" fmla="*/ 1080000 h 1080000"/>
                <a:gd name="connsiteX1" fmla="*/ 1080000 w 2160000"/>
                <a:gd name="connsiteY1" fmla="*/ 0 h 1080000"/>
                <a:gd name="connsiteX2" fmla="*/ 2160000 w 2160000"/>
                <a:gd name="connsiteY2" fmla="*/ 1080000 h 1080000"/>
                <a:gd name="connsiteX3" fmla="*/ 0 w 2160000"/>
                <a:gd name="connsiteY3" fmla="*/ 1080000 h 1080000"/>
                <a:gd name="connsiteX0" fmla="*/ 0 w 2160000"/>
                <a:gd name="connsiteY0" fmla="*/ 1118100 h 1118100"/>
                <a:gd name="connsiteX1" fmla="*/ 1695950 w 2160000"/>
                <a:gd name="connsiteY1" fmla="*/ 0 h 1118100"/>
                <a:gd name="connsiteX2" fmla="*/ 2160000 w 2160000"/>
                <a:gd name="connsiteY2" fmla="*/ 1118100 h 1118100"/>
                <a:gd name="connsiteX3" fmla="*/ 0 w 2160000"/>
                <a:gd name="connsiteY3" fmla="*/ 1118100 h 1118100"/>
              </a:gdLst>
              <a:ahLst/>
              <a:cxnLst>
                <a:cxn ang="0">
                  <a:pos x="connsiteX0" y="connsiteY0"/>
                </a:cxn>
                <a:cxn ang="0">
                  <a:pos x="connsiteX1" y="connsiteY1"/>
                </a:cxn>
                <a:cxn ang="0">
                  <a:pos x="connsiteX2" y="connsiteY2"/>
                </a:cxn>
                <a:cxn ang="0">
                  <a:pos x="connsiteX3" y="connsiteY3"/>
                </a:cxn>
              </a:cxnLst>
              <a:rect l="l" t="t" r="r" b="b"/>
              <a:pathLst>
                <a:path w="2160000" h="1118100">
                  <a:moveTo>
                    <a:pt x="0" y="1118100"/>
                  </a:moveTo>
                  <a:lnTo>
                    <a:pt x="1695950" y="0"/>
                  </a:lnTo>
                  <a:lnTo>
                    <a:pt x="2160000" y="1118100"/>
                  </a:lnTo>
                  <a:lnTo>
                    <a:pt x="0" y="111810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8" name="任意多边形 7"/>
          <p:cNvSpPr/>
          <p:nvPr/>
        </p:nvSpPr>
        <p:spPr>
          <a:xfrm>
            <a:off x="-171450" y="-1162050"/>
            <a:ext cx="8667750" cy="6972300"/>
          </a:xfrm>
          <a:custGeom>
            <a:avLst/>
            <a:gdLst>
              <a:gd name="connsiteX0" fmla="*/ 0 w 8667750"/>
              <a:gd name="connsiteY0" fmla="*/ 6972300 h 6972300"/>
              <a:gd name="connsiteX1" fmla="*/ 4953000 w 8667750"/>
              <a:gd name="connsiteY1" fmla="*/ 4743450 h 6972300"/>
              <a:gd name="connsiteX2" fmla="*/ 8667750 w 8667750"/>
              <a:gd name="connsiteY2" fmla="*/ 0 h 6972300"/>
              <a:gd name="connsiteX3" fmla="*/ 7353300 w 8667750"/>
              <a:gd name="connsiteY3" fmla="*/ 723900 h 6972300"/>
              <a:gd name="connsiteX4" fmla="*/ 4648200 w 8667750"/>
              <a:gd name="connsiteY4" fmla="*/ 3676650 h 6972300"/>
              <a:gd name="connsiteX5" fmla="*/ 0 w 8667750"/>
              <a:gd name="connsiteY5" fmla="*/ 6972300 h 6972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67750" h="6972300">
                <a:moveTo>
                  <a:pt x="0" y="6972300"/>
                </a:moveTo>
                <a:lnTo>
                  <a:pt x="4953000" y="4743450"/>
                </a:lnTo>
                <a:lnTo>
                  <a:pt x="8667750" y="0"/>
                </a:lnTo>
                <a:lnTo>
                  <a:pt x="7353300" y="723900"/>
                </a:lnTo>
                <a:lnTo>
                  <a:pt x="4648200" y="3676650"/>
                </a:lnTo>
                <a:lnTo>
                  <a:pt x="0" y="6972300"/>
                </a:lnTo>
                <a:close/>
              </a:path>
            </a:pathLst>
          </a:custGeom>
          <a:solidFill>
            <a:srgbClr val="EFEFEF"/>
          </a:solidFill>
          <a:ln>
            <a:noFill/>
          </a:ln>
          <a:effectLst>
            <a:outerShdw blurRad="50800" dist="635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 name="任意多边形 2"/>
          <p:cNvSpPr/>
          <p:nvPr/>
        </p:nvSpPr>
        <p:spPr>
          <a:xfrm>
            <a:off x="-180975" y="-72571"/>
            <a:ext cx="9992632" cy="5873296"/>
          </a:xfrm>
          <a:custGeom>
            <a:avLst/>
            <a:gdLst>
              <a:gd name="connsiteX0" fmla="*/ 0 w 9869714"/>
              <a:gd name="connsiteY0" fmla="*/ 5805714 h 5805714"/>
              <a:gd name="connsiteX1" fmla="*/ 7590971 w 9869714"/>
              <a:gd name="connsiteY1" fmla="*/ 0 h 5805714"/>
              <a:gd name="connsiteX2" fmla="*/ 9869714 w 9869714"/>
              <a:gd name="connsiteY2" fmla="*/ 0 h 5805714"/>
              <a:gd name="connsiteX3" fmla="*/ 0 w 9869714"/>
              <a:gd name="connsiteY3" fmla="*/ 5805714 h 5805714"/>
            </a:gdLst>
            <a:ahLst/>
            <a:cxnLst>
              <a:cxn ang="0">
                <a:pos x="connsiteX0" y="connsiteY0"/>
              </a:cxn>
              <a:cxn ang="0">
                <a:pos x="connsiteX1" y="connsiteY1"/>
              </a:cxn>
              <a:cxn ang="0">
                <a:pos x="connsiteX2" y="connsiteY2"/>
              </a:cxn>
              <a:cxn ang="0">
                <a:pos x="connsiteX3" y="connsiteY3"/>
              </a:cxn>
            </a:cxnLst>
            <a:rect l="l" t="t" r="r" b="b"/>
            <a:pathLst>
              <a:path w="9869714" h="5805714">
                <a:moveTo>
                  <a:pt x="0" y="5805714"/>
                </a:moveTo>
                <a:lnTo>
                  <a:pt x="7590971" y="0"/>
                </a:lnTo>
                <a:lnTo>
                  <a:pt x="9869714" y="0"/>
                </a:lnTo>
                <a:lnTo>
                  <a:pt x="0" y="5805714"/>
                </a:lnTo>
                <a:close/>
              </a:path>
            </a:pathLst>
          </a:custGeom>
          <a:solidFill>
            <a:srgbClr val="59C3EB"/>
          </a:solidFill>
          <a:ln>
            <a:noFill/>
          </a:ln>
          <a:effectLst>
            <a:outerShdw blurRad="508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9" name="直角三角形 8"/>
          <p:cNvSpPr/>
          <p:nvPr/>
        </p:nvSpPr>
        <p:spPr>
          <a:xfrm flipV="1">
            <a:off x="-2" y="5562600"/>
            <a:ext cx="1581151" cy="1306653"/>
          </a:xfrm>
          <a:custGeom>
            <a:avLst/>
            <a:gdLst>
              <a:gd name="connsiteX0" fmla="*/ 0 w 1596000"/>
              <a:gd name="connsiteY0" fmla="*/ 740842 h 740842"/>
              <a:gd name="connsiteX1" fmla="*/ 0 w 1596000"/>
              <a:gd name="connsiteY1" fmla="*/ 0 h 740842"/>
              <a:gd name="connsiteX2" fmla="*/ 1596000 w 1596000"/>
              <a:gd name="connsiteY2" fmla="*/ 740842 h 740842"/>
              <a:gd name="connsiteX3" fmla="*/ 0 w 1596000"/>
              <a:gd name="connsiteY3" fmla="*/ 740842 h 740842"/>
              <a:gd name="connsiteX0" fmla="*/ 0 w 1519800"/>
              <a:gd name="connsiteY0" fmla="*/ 740842 h 1293292"/>
              <a:gd name="connsiteX1" fmla="*/ 0 w 1519800"/>
              <a:gd name="connsiteY1" fmla="*/ 0 h 1293292"/>
              <a:gd name="connsiteX2" fmla="*/ 1519800 w 1519800"/>
              <a:gd name="connsiteY2" fmla="*/ 1293292 h 1293292"/>
              <a:gd name="connsiteX3" fmla="*/ 0 w 1519800"/>
              <a:gd name="connsiteY3" fmla="*/ 740842 h 1293292"/>
            </a:gdLst>
            <a:ahLst/>
            <a:cxnLst>
              <a:cxn ang="0">
                <a:pos x="connsiteX0" y="connsiteY0"/>
              </a:cxn>
              <a:cxn ang="0">
                <a:pos x="connsiteX1" y="connsiteY1"/>
              </a:cxn>
              <a:cxn ang="0">
                <a:pos x="connsiteX2" y="connsiteY2"/>
              </a:cxn>
              <a:cxn ang="0">
                <a:pos x="connsiteX3" y="connsiteY3"/>
              </a:cxn>
            </a:cxnLst>
            <a:rect l="l" t="t" r="r" b="b"/>
            <a:pathLst>
              <a:path w="1519800" h="1293292">
                <a:moveTo>
                  <a:pt x="0" y="740842"/>
                </a:moveTo>
                <a:lnTo>
                  <a:pt x="0" y="0"/>
                </a:lnTo>
                <a:lnTo>
                  <a:pt x="1519800" y="1293292"/>
                </a:lnTo>
                <a:lnTo>
                  <a:pt x="0" y="740842"/>
                </a:lnTo>
                <a:close/>
              </a:path>
            </a:pathLst>
          </a:custGeom>
          <a:solidFill>
            <a:srgbClr val="59C3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0" name="直角三角形 8"/>
          <p:cNvSpPr/>
          <p:nvPr/>
        </p:nvSpPr>
        <p:spPr>
          <a:xfrm rot="5400000" flipH="1" flipV="1">
            <a:off x="148633" y="5428776"/>
            <a:ext cx="1293293" cy="1565153"/>
          </a:xfrm>
          <a:custGeom>
            <a:avLst/>
            <a:gdLst>
              <a:gd name="connsiteX0" fmla="*/ 0 w 1596000"/>
              <a:gd name="connsiteY0" fmla="*/ 740842 h 740842"/>
              <a:gd name="connsiteX1" fmla="*/ 0 w 1596000"/>
              <a:gd name="connsiteY1" fmla="*/ 0 h 740842"/>
              <a:gd name="connsiteX2" fmla="*/ 1596000 w 1596000"/>
              <a:gd name="connsiteY2" fmla="*/ 740842 h 740842"/>
              <a:gd name="connsiteX3" fmla="*/ 0 w 1596000"/>
              <a:gd name="connsiteY3" fmla="*/ 740842 h 740842"/>
              <a:gd name="connsiteX0" fmla="*/ 0 w 1519800"/>
              <a:gd name="connsiteY0" fmla="*/ 740842 h 1293292"/>
              <a:gd name="connsiteX1" fmla="*/ 0 w 1519800"/>
              <a:gd name="connsiteY1" fmla="*/ 0 h 1293292"/>
              <a:gd name="connsiteX2" fmla="*/ 1519800 w 1519800"/>
              <a:gd name="connsiteY2" fmla="*/ 1293292 h 1293292"/>
              <a:gd name="connsiteX3" fmla="*/ 0 w 1519800"/>
              <a:gd name="connsiteY3" fmla="*/ 740842 h 1293292"/>
            </a:gdLst>
            <a:ahLst/>
            <a:cxnLst>
              <a:cxn ang="0">
                <a:pos x="connsiteX0" y="connsiteY0"/>
              </a:cxn>
              <a:cxn ang="0">
                <a:pos x="connsiteX1" y="connsiteY1"/>
              </a:cxn>
              <a:cxn ang="0">
                <a:pos x="connsiteX2" y="connsiteY2"/>
              </a:cxn>
              <a:cxn ang="0">
                <a:pos x="connsiteX3" y="connsiteY3"/>
              </a:cxn>
            </a:cxnLst>
            <a:rect l="l" t="t" r="r" b="b"/>
            <a:pathLst>
              <a:path w="1519800" h="1293292">
                <a:moveTo>
                  <a:pt x="0" y="740842"/>
                </a:moveTo>
                <a:lnTo>
                  <a:pt x="0" y="0"/>
                </a:lnTo>
                <a:lnTo>
                  <a:pt x="1519800" y="1293292"/>
                </a:lnTo>
                <a:lnTo>
                  <a:pt x="0" y="740842"/>
                </a:lnTo>
                <a:close/>
              </a:path>
            </a:pathLst>
          </a:custGeom>
          <a:solidFill>
            <a:schemeClr val="bg1"/>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2" name="等腰三角形 10"/>
          <p:cNvSpPr/>
          <p:nvPr/>
        </p:nvSpPr>
        <p:spPr>
          <a:xfrm rot="164224">
            <a:off x="3506540" y="5042651"/>
            <a:ext cx="1085960" cy="496658"/>
          </a:xfrm>
          <a:custGeom>
            <a:avLst/>
            <a:gdLst>
              <a:gd name="connsiteX0" fmla="*/ 0 w 2160000"/>
              <a:gd name="connsiteY0" fmla="*/ 1080000 h 1080000"/>
              <a:gd name="connsiteX1" fmla="*/ 1080000 w 2160000"/>
              <a:gd name="connsiteY1" fmla="*/ 0 h 1080000"/>
              <a:gd name="connsiteX2" fmla="*/ 2160000 w 2160000"/>
              <a:gd name="connsiteY2" fmla="*/ 1080000 h 1080000"/>
              <a:gd name="connsiteX3" fmla="*/ 0 w 2160000"/>
              <a:gd name="connsiteY3" fmla="*/ 1080000 h 1080000"/>
              <a:gd name="connsiteX0" fmla="*/ 0 w 2160000"/>
              <a:gd name="connsiteY0" fmla="*/ 1118100 h 1118100"/>
              <a:gd name="connsiteX1" fmla="*/ 1695950 w 2160000"/>
              <a:gd name="connsiteY1" fmla="*/ 0 h 1118100"/>
              <a:gd name="connsiteX2" fmla="*/ 2160000 w 2160000"/>
              <a:gd name="connsiteY2" fmla="*/ 1118100 h 1118100"/>
              <a:gd name="connsiteX3" fmla="*/ 0 w 2160000"/>
              <a:gd name="connsiteY3" fmla="*/ 1118100 h 1118100"/>
            </a:gdLst>
            <a:ahLst/>
            <a:cxnLst>
              <a:cxn ang="0">
                <a:pos x="connsiteX0" y="connsiteY0"/>
              </a:cxn>
              <a:cxn ang="0">
                <a:pos x="connsiteX1" y="connsiteY1"/>
              </a:cxn>
              <a:cxn ang="0">
                <a:pos x="connsiteX2" y="connsiteY2"/>
              </a:cxn>
              <a:cxn ang="0">
                <a:pos x="connsiteX3" y="connsiteY3"/>
              </a:cxn>
            </a:cxnLst>
            <a:rect l="l" t="t" r="r" b="b"/>
            <a:pathLst>
              <a:path w="2160000" h="1118100">
                <a:moveTo>
                  <a:pt x="0" y="1118100"/>
                </a:moveTo>
                <a:lnTo>
                  <a:pt x="1695950" y="0"/>
                </a:lnTo>
                <a:lnTo>
                  <a:pt x="2160000" y="1118100"/>
                </a:lnTo>
                <a:lnTo>
                  <a:pt x="0" y="1118100"/>
                </a:lnTo>
                <a:close/>
              </a:path>
            </a:pathLst>
          </a:custGeom>
          <a:solidFill>
            <a:srgbClr val="EFEFEF"/>
          </a:solidFill>
          <a:ln>
            <a:noFill/>
          </a:ln>
          <a:effectLst>
            <a:outerShdw blurRad="50800" dist="635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18" name="组合 17"/>
          <p:cNvGrpSpPr/>
          <p:nvPr/>
        </p:nvGrpSpPr>
        <p:grpSpPr>
          <a:xfrm>
            <a:off x="5881686" y="2469539"/>
            <a:ext cx="5715040" cy="2646878"/>
            <a:chOff x="5850170" y="152186"/>
            <a:chExt cx="5347917" cy="2646878"/>
          </a:xfrm>
        </p:grpSpPr>
        <p:sp>
          <p:nvSpPr>
            <p:cNvPr id="19" name="文本框 14"/>
            <p:cNvSpPr txBox="1"/>
            <p:nvPr/>
          </p:nvSpPr>
          <p:spPr>
            <a:xfrm>
              <a:off x="9243726" y="152186"/>
              <a:ext cx="1954361" cy="2646878"/>
            </a:xfrm>
            <a:prstGeom prst="rect">
              <a:avLst/>
            </a:prstGeom>
            <a:noFill/>
          </p:spPr>
          <p:txBody>
            <a:bodyPr wrap="square" rtlCol="0">
              <a:spAutoFit/>
            </a:bodyPr>
            <a:lstStyle/>
            <a:p>
              <a:r>
                <a:rPr lang="en-US" altLang="zh-CN" sz="16600" dirty="0">
                  <a:solidFill>
                    <a:prstClr val="white"/>
                  </a:solidFill>
                  <a:latin typeface="Agency FB" panose="020B0503020202020204" pitchFamily="34" charset="0"/>
                </a:rPr>
                <a:t>03</a:t>
              </a:r>
              <a:endParaRPr lang="zh-CN" altLang="en-US" sz="16600" dirty="0">
                <a:solidFill>
                  <a:prstClr val="white"/>
                </a:solidFill>
                <a:latin typeface="Agency FB" panose="020B0503020202020204" pitchFamily="34" charset="0"/>
              </a:endParaRPr>
            </a:p>
          </p:txBody>
        </p:sp>
        <p:sp>
          <p:nvSpPr>
            <p:cNvPr id="20" name="文本框 15"/>
            <p:cNvSpPr txBox="1"/>
            <p:nvPr/>
          </p:nvSpPr>
          <p:spPr>
            <a:xfrm>
              <a:off x="5850170" y="1438602"/>
              <a:ext cx="3420000" cy="707886"/>
            </a:xfrm>
            <a:prstGeom prst="rect">
              <a:avLst/>
            </a:prstGeom>
            <a:noFill/>
          </p:spPr>
          <p:txBody>
            <a:bodyPr wrap="square" rtlCol="0">
              <a:spAutoFit/>
            </a:bodyPr>
            <a:lstStyle/>
            <a:p>
              <a:r>
                <a:rPr lang="en-US" altLang="zh-CN" sz="4000" dirty="0">
                  <a:solidFill>
                    <a:prstClr val="white"/>
                  </a:solidFill>
                  <a:latin typeface="Agency FB" panose="020B0503020202020204" pitchFamily="34" charset="0"/>
                </a:rPr>
                <a:t>Keyplayer Detection</a:t>
              </a:r>
              <a:endParaRPr lang="zh-CN" altLang="en-US" sz="4000" dirty="0">
                <a:solidFill>
                  <a:prstClr val="white"/>
                </a:solidFill>
                <a:latin typeface="Agency FB" panose="020B0503020202020204" pitchFamily="34" charset="0"/>
              </a:endParaRPr>
            </a:p>
          </p:txBody>
        </p:sp>
      </p:grpSp>
    </p:spTree>
    <p:extLst>
      <p:ext uri="{BB962C8B-B14F-4D97-AF65-F5344CB8AC3E}">
        <p14:creationId xmlns="" xmlns:p14="http://schemas.microsoft.com/office/powerpoint/2010/main" val="1673328802"/>
      </p:ext>
    </p:extLst>
  </p:cSld>
  <p:clrMapOvr>
    <a:masterClrMapping/>
  </p:clrMapOvr>
  <mc:AlternateContent xmlns:mc="http://schemas.openxmlformats.org/markup-compatibility/2006">
    <mc:Choice xmlns=""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right)">
                                      <p:cBhvr>
                                        <p:cTn id="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grpSp>
        <p:nvGrpSpPr>
          <p:cNvPr id="2" name="组合 4"/>
          <p:cNvGrpSpPr/>
          <p:nvPr/>
        </p:nvGrpSpPr>
        <p:grpSpPr>
          <a:xfrm>
            <a:off x="-2" y="0"/>
            <a:ext cx="1581151" cy="1306653"/>
            <a:chOff x="-2" y="5562600"/>
            <a:chExt cx="1581151" cy="1306653"/>
          </a:xfrm>
        </p:grpSpPr>
        <p:sp>
          <p:nvSpPr>
            <p:cNvPr id="3" name="直角三角形 8"/>
            <p:cNvSpPr/>
            <p:nvPr/>
          </p:nvSpPr>
          <p:spPr>
            <a:xfrm flipV="1">
              <a:off x="-2" y="5562600"/>
              <a:ext cx="1581151" cy="1306653"/>
            </a:xfrm>
            <a:custGeom>
              <a:avLst/>
              <a:gdLst>
                <a:gd name="connsiteX0" fmla="*/ 0 w 1596000"/>
                <a:gd name="connsiteY0" fmla="*/ 740842 h 740842"/>
                <a:gd name="connsiteX1" fmla="*/ 0 w 1596000"/>
                <a:gd name="connsiteY1" fmla="*/ 0 h 740842"/>
                <a:gd name="connsiteX2" fmla="*/ 1596000 w 1596000"/>
                <a:gd name="connsiteY2" fmla="*/ 740842 h 740842"/>
                <a:gd name="connsiteX3" fmla="*/ 0 w 1596000"/>
                <a:gd name="connsiteY3" fmla="*/ 740842 h 740842"/>
                <a:gd name="connsiteX0" fmla="*/ 0 w 1519800"/>
                <a:gd name="connsiteY0" fmla="*/ 740842 h 1293292"/>
                <a:gd name="connsiteX1" fmla="*/ 0 w 1519800"/>
                <a:gd name="connsiteY1" fmla="*/ 0 h 1293292"/>
                <a:gd name="connsiteX2" fmla="*/ 1519800 w 1519800"/>
                <a:gd name="connsiteY2" fmla="*/ 1293292 h 1293292"/>
                <a:gd name="connsiteX3" fmla="*/ 0 w 1519800"/>
                <a:gd name="connsiteY3" fmla="*/ 740842 h 1293292"/>
              </a:gdLst>
              <a:ahLst/>
              <a:cxnLst>
                <a:cxn ang="0">
                  <a:pos x="connsiteX0" y="connsiteY0"/>
                </a:cxn>
                <a:cxn ang="0">
                  <a:pos x="connsiteX1" y="connsiteY1"/>
                </a:cxn>
                <a:cxn ang="0">
                  <a:pos x="connsiteX2" y="connsiteY2"/>
                </a:cxn>
                <a:cxn ang="0">
                  <a:pos x="connsiteX3" y="connsiteY3"/>
                </a:cxn>
              </a:cxnLst>
              <a:rect l="l" t="t" r="r" b="b"/>
              <a:pathLst>
                <a:path w="1519800" h="1293292">
                  <a:moveTo>
                    <a:pt x="0" y="740842"/>
                  </a:moveTo>
                  <a:lnTo>
                    <a:pt x="0" y="0"/>
                  </a:lnTo>
                  <a:lnTo>
                    <a:pt x="1519800" y="1293292"/>
                  </a:lnTo>
                  <a:lnTo>
                    <a:pt x="0" y="740842"/>
                  </a:lnTo>
                  <a:close/>
                </a:path>
              </a:pathLst>
            </a:custGeom>
            <a:solidFill>
              <a:srgbClr val="59C3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 name="直角三角形 8"/>
            <p:cNvSpPr/>
            <p:nvPr/>
          </p:nvSpPr>
          <p:spPr>
            <a:xfrm rot="5400000" flipH="1" flipV="1">
              <a:off x="148633" y="5428776"/>
              <a:ext cx="1293293" cy="1565153"/>
            </a:xfrm>
            <a:custGeom>
              <a:avLst/>
              <a:gdLst>
                <a:gd name="connsiteX0" fmla="*/ 0 w 1596000"/>
                <a:gd name="connsiteY0" fmla="*/ 740842 h 740842"/>
                <a:gd name="connsiteX1" fmla="*/ 0 w 1596000"/>
                <a:gd name="connsiteY1" fmla="*/ 0 h 740842"/>
                <a:gd name="connsiteX2" fmla="*/ 1596000 w 1596000"/>
                <a:gd name="connsiteY2" fmla="*/ 740842 h 740842"/>
                <a:gd name="connsiteX3" fmla="*/ 0 w 1596000"/>
                <a:gd name="connsiteY3" fmla="*/ 740842 h 740842"/>
                <a:gd name="connsiteX0" fmla="*/ 0 w 1519800"/>
                <a:gd name="connsiteY0" fmla="*/ 740842 h 1293292"/>
                <a:gd name="connsiteX1" fmla="*/ 0 w 1519800"/>
                <a:gd name="connsiteY1" fmla="*/ 0 h 1293292"/>
                <a:gd name="connsiteX2" fmla="*/ 1519800 w 1519800"/>
                <a:gd name="connsiteY2" fmla="*/ 1293292 h 1293292"/>
                <a:gd name="connsiteX3" fmla="*/ 0 w 1519800"/>
                <a:gd name="connsiteY3" fmla="*/ 740842 h 1293292"/>
              </a:gdLst>
              <a:ahLst/>
              <a:cxnLst>
                <a:cxn ang="0">
                  <a:pos x="connsiteX0" y="connsiteY0"/>
                </a:cxn>
                <a:cxn ang="0">
                  <a:pos x="connsiteX1" y="connsiteY1"/>
                </a:cxn>
                <a:cxn ang="0">
                  <a:pos x="connsiteX2" y="connsiteY2"/>
                </a:cxn>
                <a:cxn ang="0">
                  <a:pos x="connsiteX3" y="connsiteY3"/>
                </a:cxn>
              </a:cxnLst>
              <a:rect l="l" t="t" r="r" b="b"/>
              <a:pathLst>
                <a:path w="1519800" h="1293292">
                  <a:moveTo>
                    <a:pt x="0" y="740842"/>
                  </a:moveTo>
                  <a:lnTo>
                    <a:pt x="0" y="0"/>
                  </a:lnTo>
                  <a:lnTo>
                    <a:pt x="1519800" y="1293292"/>
                  </a:lnTo>
                  <a:lnTo>
                    <a:pt x="0" y="740842"/>
                  </a:lnTo>
                  <a:close/>
                </a:path>
              </a:pathLst>
            </a:custGeom>
            <a:solidFill>
              <a:schemeClr val="bg1"/>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31" name="矩形 30"/>
          <p:cNvSpPr/>
          <p:nvPr/>
        </p:nvSpPr>
        <p:spPr>
          <a:xfrm>
            <a:off x="1667706" y="294809"/>
            <a:ext cx="3785352" cy="707886"/>
          </a:xfrm>
          <a:prstGeom prst="rect">
            <a:avLst/>
          </a:prstGeom>
        </p:spPr>
        <p:txBody>
          <a:bodyPr wrap="square">
            <a:spAutoFit/>
          </a:bodyPr>
          <a:lstStyle/>
          <a:p>
            <a:r>
              <a:rPr lang="en-US" altLang="zh-CN" sz="4000" dirty="0">
                <a:solidFill>
                  <a:srgbClr val="58595B"/>
                </a:solidFill>
                <a:latin typeface="Agency FB" panose="020B0503020202020204" pitchFamily="34" charset="0"/>
              </a:rPr>
              <a:t>Keyplayer Detection</a:t>
            </a:r>
            <a:endParaRPr lang="zh-CN" altLang="en-US" sz="4000" dirty="0">
              <a:solidFill>
                <a:srgbClr val="58595B"/>
              </a:solidFill>
              <a:latin typeface="Agency FB" panose="020B0503020202020204" pitchFamily="34" charset="0"/>
            </a:endParaRPr>
          </a:p>
        </p:txBody>
      </p:sp>
      <p:pic>
        <p:nvPicPr>
          <p:cNvPr id="21" name="图片 20">
            <a:extLst>
              <a:ext uri="{FF2B5EF4-FFF2-40B4-BE49-F238E27FC236}">
                <a16:creationId xmlns:a16="http://schemas.microsoft.com/office/drawing/2014/main" xmlns="" id="{BEDB9A62-8E5F-4B5C-89BA-9E4D84AD51FC}"/>
              </a:ext>
            </a:extLst>
          </p:cNvPr>
          <p:cNvPicPr>
            <a:picLocks noChangeAspect="1"/>
          </p:cNvPicPr>
          <p:nvPr/>
        </p:nvPicPr>
        <p:blipFill>
          <a:blip r:embed="rId2">
            <a:lum contrast="-10000"/>
          </a:blip>
          <a:stretch>
            <a:fillRect/>
          </a:stretch>
        </p:blipFill>
        <p:spPr>
          <a:xfrm>
            <a:off x="666712" y="1500174"/>
            <a:ext cx="6400861" cy="4633912"/>
          </a:xfrm>
          <a:prstGeom prst="rect">
            <a:avLst/>
          </a:prstGeom>
        </p:spPr>
      </p:pic>
      <p:sp>
        <p:nvSpPr>
          <p:cNvPr id="33" name="椭圆 32">
            <a:extLst>
              <a:ext uri="{FF2B5EF4-FFF2-40B4-BE49-F238E27FC236}">
                <a16:creationId xmlns:a16="http://schemas.microsoft.com/office/drawing/2014/main" xmlns="" id="{B8A91A9C-B3FA-4003-9FA8-A0DA7E6AA535}"/>
              </a:ext>
            </a:extLst>
          </p:cNvPr>
          <p:cNvSpPr/>
          <p:nvPr/>
        </p:nvSpPr>
        <p:spPr>
          <a:xfrm>
            <a:off x="1023902" y="1714488"/>
            <a:ext cx="914400" cy="653016"/>
          </a:xfrm>
          <a:prstGeom prst="ellipse">
            <a:avLst/>
          </a:prstGeom>
          <a:noFill/>
          <a:ln w="1905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34" name="内容占位符 2">
            <a:extLst>
              <a:ext uri="{FF2B5EF4-FFF2-40B4-BE49-F238E27FC236}">
                <a16:creationId xmlns:a16="http://schemas.microsoft.com/office/drawing/2014/main" xmlns="" id="{4EE11763-18ED-48CC-B42C-0A350BA59D86}"/>
              </a:ext>
            </a:extLst>
          </p:cNvPr>
          <p:cNvSpPr txBox="1">
            <a:spLocks/>
          </p:cNvSpPr>
          <p:nvPr/>
        </p:nvSpPr>
        <p:spPr>
          <a:xfrm>
            <a:off x="7239009" y="1071546"/>
            <a:ext cx="4357717" cy="1643074"/>
          </a:xfrm>
          <a:prstGeom prst="rect">
            <a:avLst/>
          </a:prstGeom>
        </p:spPr>
        <p:txBody>
          <a:bodyPr vert="horz" lIns="91440" tIns="45720" rIns="91440" bIns="45720" rtlCol="0">
            <a:noAutofit/>
          </a:bodyPr>
          <a:lstStyle/>
          <a:p>
            <a:pPr marL="0" marR="0" lvl="0" indent="0" algn="just" defTabSz="914400" rtl="0" eaLnBrk="1" fontAlgn="auto" latinLnBrk="0" hangingPunct="1">
              <a:lnSpc>
                <a:spcPts val="3000"/>
              </a:lnSpc>
              <a:spcAft>
                <a:spcPts val="0"/>
              </a:spcAft>
              <a:buClrTx/>
              <a:buSzTx/>
              <a:buFont typeface="Arial" panose="020B0604020202020204" pitchFamily="34" charset="0"/>
              <a:buNone/>
              <a:tabLst/>
              <a:defRPr/>
            </a:pPr>
            <a:r>
              <a:rPr kumimoji="0" lang="en-US" altLang="zh-CN" b="0" i="0" u="none" strike="noStrike" kern="1200" cap="none" spc="0" normalizeH="0" baseline="0" noProof="0" dirty="0">
                <a:ln>
                  <a:noFill/>
                </a:ln>
                <a:solidFill>
                  <a:srgbClr val="58595B"/>
                </a:solidFill>
                <a:effectLst/>
                <a:uLnTx/>
                <a:uFillTx/>
                <a:latin typeface="Book Antiqua" pitchFamily="18" charset="0"/>
                <a:cs typeface="Calibri" panose="020F0502020204030204" pitchFamily="34" charset="0"/>
              </a:rPr>
              <a:t>Use the community results obtained by springlass methods</a:t>
            </a:r>
          </a:p>
          <a:p>
            <a:pPr marL="0" marR="0" lvl="0" indent="0" algn="just" defTabSz="914400" rtl="0" eaLnBrk="1" fontAlgn="auto" latinLnBrk="0" hangingPunct="1">
              <a:lnSpc>
                <a:spcPts val="3000"/>
              </a:lnSpc>
              <a:spcAft>
                <a:spcPts val="0"/>
              </a:spcAft>
              <a:buClrTx/>
              <a:buSzTx/>
              <a:buFontTx/>
              <a:buChar char="-"/>
              <a:tabLst/>
              <a:defRPr/>
            </a:pPr>
            <a:r>
              <a:rPr kumimoji="0" lang="en-US" altLang="zh-CN" b="0" i="0" u="none" strike="noStrike" kern="1200" cap="none" spc="0" normalizeH="0" baseline="0" noProof="0" dirty="0">
                <a:ln>
                  <a:noFill/>
                </a:ln>
                <a:solidFill>
                  <a:srgbClr val="58595B"/>
                </a:solidFill>
                <a:effectLst/>
                <a:uLnTx/>
                <a:uFillTx/>
                <a:latin typeface="Book Antiqua" pitchFamily="18" charset="0"/>
                <a:cs typeface="Calibri" panose="020F0502020204030204" pitchFamily="34" charset="0"/>
              </a:rPr>
              <a:t>  </a:t>
            </a:r>
            <a:r>
              <a:rPr kumimoji="0" lang="en-US" altLang="zh-CN" b="0" i="0" u="none" strike="noStrike" kern="1200" cap="none" spc="0" normalizeH="0" baseline="0" noProof="0" dirty="0">
                <a:ln>
                  <a:noFill/>
                </a:ln>
                <a:solidFill>
                  <a:srgbClr val="FF0000"/>
                </a:solidFill>
                <a:effectLst/>
                <a:uLnTx/>
                <a:uFillTx/>
                <a:latin typeface="Book Antiqua" pitchFamily="18" charset="0"/>
                <a:cs typeface="Calibri" panose="020F0502020204030204" pitchFamily="34" charset="0"/>
              </a:rPr>
              <a:t>higher</a:t>
            </a:r>
            <a:r>
              <a:rPr kumimoji="0" lang="en-US" altLang="zh-CN" b="0" i="0" u="none" strike="noStrike" kern="1200" cap="none" spc="0" normalizeH="0" baseline="0" noProof="0" dirty="0">
                <a:ln>
                  <a:noFill/>
                </a:ln>
                <a:solidFill>
                  <a:srgbClr val="58595B"/>
                </a:solidFill>
                <a:effectLst/>
                <a:uLnTx/>
                <a:uFillTx/>
                <a:latin typeface="Book Antiqua" pitchFamily="18" charset="0"/>
                <a:cs typeface="Calibri" panose="020F0502020204030204" pitchFamily="34" charset="0"/>
              </a:rPr>
              <a:t> modularity: </a:t>
            </a:r>
            <a:r>
              <a:rPr kumimoji="0" lang="en-US" altLang="zh-CN" b="0" i="0" u="none" strike="noStrike" kern="1200" cap="none" spc="0" normalizeH="0" baseline="0" noProof="0" dirty="0">
                <a:ln>
                  <a:noFill/>
                </a:ln>
                <a:solidFill>
                  <a:srgbClr val="FF0000"/>
                </a:solidFill>
                <a:effectLst/>
                <a:uLnTx/>
                <a:uFillTx/>
                <a:latin typeface="Book Antiqua" pitchFamily="18" charset="0"/>
                <a:cs typeface="Calibri" panose="020F0502020204030204" pitchFamily="34" charset="0"/>
              </a:rPr>
              <a:t>0.878~0.907</a:t>
            </a:r>
          </a:p>
          <a:p>
            <a:pPr marL="0" marR="0" lvl="0" indent="0" algn="just" defTabSz="914400" rtl="0" eaLnBrk="1" fontAlgn="auto" latinLnBrk="0" hangingPunct="1">
              <a:lnSpc>
                <a:spcPts val="3000"/>
              </a:lnSpc>
              <a:spcAft>
                <a:spcPts val="0"/>
              </a:spcAft>
              <a:buClrTx/>
              <a:buSzTx/>
              <a:buFontTx/>
              <a:buChar char="-"/>
              <a:tabLst/>
              <a:defRPr/>
            </a:pPr>
            <a:r>
              <a:rPr kumimoji="0" lang="en-US" altLang="zh-CN" b="0" i="0" u="none" strike="noStrike" kern="1200" cap="none" spc="0" normalizeH="0" baseline="0" noProof="0" dirty="0">
                <a:ln>
                  <a:noFill/>
                </a:ln>
                <a:solidFill>
                  <a:srgbClr val="58595B"/>
                </a:solidFill>
                <a:effectLst/>
                <a:uLnTx/>
                <a:uFillTx/>
                <a:latin typeface="Book Antiqua" pitchFamily="18" charset="0"/>
                <a:cs typeface="Calibri" panose="020F0502020204030204" pitchFamily="34" charset="0"/>
              </a:rPr>
              <a:t>  </a:t>
            </a:r>
            <a:r>
              <a:rPr kumimoji="0" lang="en-US" altLang="zh-CN" b="0" i="0" u="none" strike="noStrike" kern="1200" cap="none" spc="0" normalizeH="0" baseline="0" noProof="0" dirty="0">
                <a:ln>
                  <a:noFill/>
                </a:ln>
                <a:solidFill>
                  <a:srgbClr val="FF0000"/>
                </a:solidFill>
                <a:effectLst/>
                <a:uLnTx/>
                <a:uFillTx/>
                <a:latin typeface="Book Antiqua" pitchFamily="18" charset="0"/>
                <a:cs typeface="Calibri" panose="020F0502020204030204" pitchFamily="34" charset="0"/>
              </a:rPr>
              <a:t>smaller</a:t>
            </a:r>
            <a:r>
              <a:rPr kumimoji="0" lang="en-US" altLang="zh-CN" b="0" i="0" u="none" strike="noStrike" kern="1200" cap="none" spc="0" normalizeH="0" baseline="0" noProof="0" dirty="0">
                <a:ln>
                  <a:noFill/>
                </a:ln>
                <a:solidFill>
                  <a:srgbClr val="58595B"/>
                </a:solidFill>
                <a:effectLst/>
                <a:uLnTx/>
                <a:uFillTx/>
                <a:latin typeface="Book Antiqua" pitchFamily="18" charset="0"/>
                <a:cs typeface="Calibri" panose="020F0502020204030204" pitchFamily="34" charset="0"/>
              </a:rPr>
              <a:t> group size : </a:t>
            </a:r>
            <a:r>
              <a:rPr kumimoji="0" lang="en-US" altLang="zh-CN" b="0" i="0" u="none" strike="noStrike" kern="1200" cap="none" spc="0" normalizeH="0" baseline="0" noProof="0" dirty="0">
                <a:ln>
                  <a:noFill/>
                </a:ln>
                <a:solidFill>
                  <a:srgbClr val="FF0000"/>
                </a:solidFill>
                <a:effectLst/>
                <a:uLnTx/>
                <a:uFillTx/>
                <a:latin typeface="Book Antiqua" pitchFamily="18" charset="0"/>
                <a:cs typeface="Calibri" panose="020F0502020204030204" pitchFamily="34" charset="0"/>
              </a:rPr>
              <a:t>9 communities</a:t>
            </a:r>
            <a:endParaRPr kumimoji="0" lang="zh-CN" altLang="en-US" b="0" i="0" u="none" strike="noStrike" kern="1200" cap="none" spc="0" normalizeH="0" baseline="0" noProof="0" dirty="0">
              <a:ln>
                <a:noFill/>
              </a:ln>
              <a:solidFill>
                <a:srgbClr val="FF0000"/>
              </a:solidFill>
              <a:effectLst/>
              <a:uLnTx/>
              <a:uFillTx/>
              <a:latin typeface="Book Antiqua" pitchFamily="18" charset="0"/>
              <a:cs typeface="Calibri" panose="020F0502020204030204" pitchFamily="34" charset="0"/>
            </a:endParaRPr>
          </a:p>
        </p:txBody>
      </p:sp>
      <p:pic>
        <p:nvPicPr>
          <p:cNvPr id="35" name="图片 34">
            <a:extLst>
              <a:ext uri="{FF2B5EF4-FFF2-40B4-BE49-F238E27FC236}">
                <a16:creationId xmlns:a16="http://schemas.microsoft.com/office/drawing/2014/main" xmlns="" id="{ECB179F8-F323-4D02-B5BA-2B45D6E98878}"/>
              </a:ext>
            </a:extLst>
          </p:cNvPr>
          <p:cNvPicPr>
            <a:picLocks noChangeAspect="1"/>
          </p:cNvPicPr>
          <p:nvPr/>
        </p:nvPicPr>
        <p:blipFill>
          <a:blip r:embed="rId3">
            <a:lum contrast="-10000"/>
          </a:blip>
          <a:stretch>
            <a:fillRect/>
          </a:stretch>
        </p:blipFill>
        <p:spPr>
          <a:xfrm>
            <a:off x="7453322" y="3071810"/>
            <a:ext cx="4143404" cy="2428892"/>
          </a:xfrm>
          <a:prstGeom prst="rect">
            <a:avLst/>
          </a:prstGeom>
          <a:ln>
            <a:noFill/>
          </a:ln>
        </p:spPr>
      </p:pic>
    </p:spTree>
    <p:extLst>
      <p:ext uri="{BB962C8B-B14F-4D97-AF65-F5344CB8AC3E}">
        <p14:creationId xmlns:p14="http://schemas.microsoft.com/office/powerpoint/2010/main" xmlns="" val="1400406180"/>
      </p:ext>
    </p:extLst>
  </p:cSld>
  <p:clrMapOvr>
    <a:masterClrMapping/>
  </p:clrMapOvr>
  <mc:AlternateContent xmlns:mc="http://schemas.openxmlformats.org/markup-compatibility/2006">
    <mc:Choice xmlns:p14="http://schemas.microsoft.com/office/powerpoint/2010/main" xmlns=""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4"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grpSp>
        <p:nvGrpSpPr>
          <p:cNvPr id="2" name="组合 1"/>
          <p:cNvGrpSpPr/>
          <p:nvPr/>
        </p:nvGrpSpPr>
        <p:grpSpPr>
          <a:xfrm>
            <a:off x="-2" y="0"/>
            <a:ext cx="1581151" cy="1306653"/>
            <a:chOff x="-2" y="5562600"/>
            <a:chExt cx="1581151" cy="1306653"/>
          </a:xfrm>
        </p:grpSpPr>
        <p:sp>
          <p:nvSpPr>
            <p:cNvPr id="3" name="直角三角形 8"/>
            <p:cNvSpPr/>
            <p:nvPr/>
          </p:nvSpPr>
          <p:spPr>
            <a:xfrm flipV="1">
              <a:off x="-2" y="5562600"/>
              <a:ext cx="1581151" cy="1306653"/>
            </a:xfrm>
            <a:custGeom>
              <a:avLst/>
              <a:gdLst>
                <a:gd name="connsiteX0" fmla="*/ 0 w 1596000"/>
                <a:gd name="connsiteY0" fmla="*/ 740842 h 740842"/>
                <a:gd name="connsiteX1" fmla="*/ 0 w 1596000"/>
                <a:gd name="connsiteY1" fmla="*/ 0 h 740842"/>
                <a:gd name="connsiteX2" fmla="*/ 1596000 w 1596000"/>
                <a:gd name="connsiteY2" fmla="*/ 740842 h 740842"/>
                <a:gd name="connsiteX3" fmla="*/ 0 w 1596000"/>
                <a:gd name="connsiteY3" fmla="*/ 740842 h 740842"/>
                <a:gd name="connsiteX0" fmla="*/ 0 w 1519800"/>
                <a:gd name="connsiteY0" fmla="*/ 740842 h 1293292"/>
                <a:gd name="connsiteX1" fmla="*/ 0 w 1519800"/>
                <a:gd name="connsiteY1" fmla="*/ 0 h 1293292"/>
                <a:gd name="connsiteX2" fmla="*/ 1519800 w 1519800"/>
                <a:gd name="connsiteY2" fmla="*/ 1293292 h 1293292"/>
                <a:gd name="connsiteX3" fmla="*/ 0 w 1519800"/>
                <a:gd name="connsiteY3" fmla="*/ 740842 h 1293292"/>
              </a:gdLst>
              <a:ahLst/>
              <a:cxnLst>
                <a:cxn ang="0">
                  <a:pos x="connsiteX0" y="connsiteY0"/>
                </a:cxn>
                <a:cxn ang="0">
                  <a:pos x="connsiteX1" y="connsiteY1"/>
                </a:cxn>
                <a:cxn ang="0">
                  <a:pos x="connsiteX2" y="connsiteY2"/>
                </a:cxn>
                <a:cxn ang="0">
                  <a:pos x="connsiteX3" y="connsiteY3"/>
                </a:cxn>
              </a:cxnLst>
              <a:rect l="l" t="t" r="r" b="b"/>
              <a:pathLst>
                <a:path w="1519800" h="1293292">
                  <a:moveTo>
                    <a:pt x="0" y="740842"/>
                  </a:moveTo>
                  <a:lnTo>
                    <a:pt x="0" y="0"/>
                  </a:lnTo>
                  <a:lnTo>
                    <a:pt x="1519800" y="1293292"/>
                  </a:lnTo>
                  <a:lnTo>
                    <a:pt x="0" y="740842"/>
                  </a:lnTo>
                  <a:close/>
                </a:path>
              </a:pathLst>
            </a:custGeom>
            <a:solidFill>
              <a:srgbClr val="59C3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 name="直角三角形 8"/>
            <p:cNvSpPr/>
            <p:nvPr/>
          </p:nvSpPr>
          <p:spPr>
            <a:xfrm rot="5400000" flipH="1" flipV="1">
              <a:off x="148633" y="5428776"/>
              <a:ext cx="1293293" cy="1565153"/>
            </a:xfrm>
            <a:custGeom>
              <a:avLst/>
              <a:gdLst>
                <a:gd name="connsiteX0" fmla="*/ 0 w 1596000"/>
                <a:gd name="connsiteY0" fmla="*/ 740842 h 740842"/>
                <a:gd name="connsiteX1" fmla="*/ 0 w 1596000"/>
                <a:gd name="connsiteY1" fmla="*/ 0 h 740842"/>
                <a:gd name="connsiteX2" fmla="*/ 1596000 w 1596000"/>
                <a:gd name="connsiteY2" fmla="*/ 740842 h 740842"/>
                <a:gd name="connsiteX3" fmla="*/ 0 w 1596000"/>
                <a:gd name="connsiteY3" fmla="*/ 740842 h 740842"/>
                <a:gd name="connsiteX0" fmla="*/ 0 w 1519800"/>
                <a:gd name="connsiteY0" fmla="*/ 740842 h 1293292"/>
                <a:gd name="connsiteX1" fmla="*/ 0 w 1519800"/>
                <a:gd name="connsiteY1" fmla="*/ 0 h 1293292"/>
                <a:gd name="connsiteX2" fmla="*/ 1519800 w 1519800"/>
                <a:gd name="connsiteY2" fmla="*/ 1293292 h 1293292"/>
                <a:gd name="connsiteX3" fmla="*/ 0 w 1519800"/>
                <a:gd name="connsiteY3" fmla="*/ 740842 h 1293292"/>
              </a:gdLst>
              <a:ahLst/>
              <a:cxnLst>
                <a:cxn ang="0">
                  <a:pos x="connsiteX0" y="connsiteY0"/>
                </a:cxn>
                <a:cxn ang="0">
                  <a:pos x="connsiteX1" y="connsiteY1"/>
                </a:cxn>
                <a:cxn ang="0">
                  <a:pos x="connsiteX2" y="connsiteY2"/>
                </a:cxn>
                <a:cxn ang="0">
                  <a:pos x="connsiteX3" y="connsiteY3"/>
                </a:cxn>
              </a:cxnLst>
              <a:rect l="l" t="t" r="r" b="b"/>
              <a:pathLst>
                <a:path w="1519800" h="1293292">
                  <a:moveTo>
                    <a:pt x="0" y="740842"/>
                  </a:moveTo>
                  <a:lnTo>
                    <a:pt x="0" y="0"/>
                  </a:lnTo>
                  <a:lnTo>
                    <a:pt x="1519800" y="1293292"/>
                  </a:lnTo>
                  <a:lnTo>
                    <a:pt x="0" y="740842"/>
                  </a:lnTo>
                  <a:close/>
                </a:path>
              </a:pathLst>
            </a:custGeom>
            <a:solidFill>
              <a:schemeClr val="bg1"/>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5" name="矩形 4"/>
          <p:cNvSpPr/>
          <p:nvPr/>
        </p:nvSpPr>
        <p:spPr>
          <a:xfrm>
            <a:off x="1667706" y="294809"/>
            <a:ext cx="7000062" cy="707886"/>
          </a:xfrm>
          <a:prstGeom prst="rect">
            <a:avLst/>
          </a:prstGeom>
        </p:spPr>
        <p:txBody>
          <a:bodyPr wrap="square">
            <a:spAutoFit/>
          </a:bodyPr>
          <a:lstStyle/>
          <a:p>
            <a:r>
              <a:rPr lang="en-US" altLang="zh-CN" sz="4000" dirty="0">
                <a:solidFill>
                  <a:srgbClr val="58595B"/>
                </a:solidFill>
                <a:latin typeface="Agency FB" panose="020B0503020202020204" pitchFamily="34" charset="0"/>
              </a:rPr>
              <a:t>9 Communities Formed by </a:t>
            </a:r>
            <a:r>
              <a:rPr lang="en-US" altLang="zh-CN" sz="4000" dirty="0" err="1">
                <a:solidFill>
                  <a:srgbClr val="58595B"/>
                </a:solidFill>
                <a:latin typeface="Agency FB" panose="020B0503020202020204" pitchFamily="34" charset="0"/>
              </a:rPr>
              <a:t>Spinglass</a:t>
            </a:r>
            <a:endParaRPr lang="zh-CN" altLang="en-US" sz="4000" dirty="0">
              <a:solidFill>
                <a:srgbClr val="58595B"/>
              </a:solidFill>
              <a:latin typeface="Agency FB" panose="020B0503020202020204" pitchFamily="34" charset="0"/>
            </a:endParaRPr>
          </a:p>
        </p:txBody>
      </p:sp>
      <p:pic>
        <p:nvPicPr>
          <p:cNvPr id="12" name="图片 11">
            <a:extLst>
              <a:ext uri="{FF2B5EF4-FFF2-40B4-BE49-F238E27FC236}">
                <a16:creationId xmlns:a16="http://schemas.microsoft.com/office/drawing/2014/main" xmlns="" id="{DAC83B6D-A688-4AFD-A0C1-90F0D5040D29}"/>
              </a:ext>
            </a:extLst>
          </p:cNvPr>
          <p:cNvPicPr>
            <a:picLocks noChangeAspect="1"/>
          </p:cNvPicPr>
          <p:nvPr/>
        </p:nvPicPr>
        <p:blipFill>
          <a:blip r:embed="rId2">
            <a:lum contrast="-10000"/>
          </a:blip>
          <a:stretch>
            <a:fillRect/>
          </a:stretch>
        </p:blipFill>
        <p:spPr>
          <a:xfrm>
            <a:off x="1729067" y="1002694"/>
            <a:ext cx="9191469" cy="5478093"/>
          </a:xfrm>
          <a:prstGeom prst="rect">
            <a:avLst/>
          </a:prstGeom>
        </p:spPr>
      </p:pic>
    </p:spTree>
    <p:extLst>
      <p:ext uri="{BB962C8B-B14F-4D97-AF65-F5344CB8AC3E}">
        <p14:creationId xmlns:p14="http://schemas.microsoft.com/office/powerpoint/2010/main" xmlns="" val="2322406920"/>
      </p:ext>
    </p:extLst>
  </p:cSld>
  <p:clrMapOvr>
    <a:masterClrMapping/>
  </p:clrMapOvr>
  <mc:AlternateContent xmlns:mc="http://schemas.openxmlformats.org/markup-compatibility/2006">
    <mc:Choice xmlns:p14="http://schemas.microsoft.com/office/powerpoint/2010/main" xmlns="" Requires="p14">
      <p:transition p14:dur="10"/>
    </mc:Choice>
    <mc:Fallback>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xmlns="" id="{3FF272F4-3F03-4F35-8A36-103BC8AB57A6}"/>
              </a:ext>
            </a:extLst>
          </p:cNvPr>
          <p:cNvPicPr>
            <a:picLocks noChangeAspect="1"/>
          </p:cNvPicPr>
          <p:nvPr/>
        </p:nvPicPr>
        <p:blipFill>
          <a:blip r:embed="rId2">
            <a:lum contrast="-10000"/>
          </a:blip>
          <a:stretch>
            <a:fillRect/>
          </a:stretch>
        </p:blipFill>
        <p:spPr>
          <a:xfrm>
            <a:off x="12703" y="0"/>
            <a:ext cx="12166594" cy="6882656"/>
          </a:xfrm>
          <a:prstGeom prst="rect">
            <a:avLst/>
          </a:prstGeom>
        </p:spPr>
      </p:pic>
      <p:grpSp>
        <p:nvGrpSpPr>
          <p:cNvPr id="2" name="组合 1"/>
          <p:cNvGrpSpPr/>
          <p:nvPr/>
        </p:nvGrpSpPr>
        <p:grpSpPr>
          <a:xfrm>
            <a:off x="-2" y="0"/>
            <a:ext cx="1581151" cy="1306653"/>
            <a:chOff x="-2" y="5562600"/>
            <a:chExt cx="1581151" cy="1306653"/>
          </a:xfrm>
        </p:grpSpPr>
        <p:sp>
          <p:nvSpPr>
            <p:cNvPr id="3" name="直角三角形 8"/>
            <p:cNvSpPr/>
            <p:nvPr/>
          </p:nvSpPr>
          <p:spPr>
            <a:xfrm flipV="1">
              <a:off x="-2" y="5562600"/>
              <a:ext cx="1581151" cy="1306653"/>
            </a:xfrm>
            <a:custGeom>
              <a:avLst/>
              <a:gdLst>
                <a:gd name="connsiteX0" fmla="*/ 0 w 1596000"/>
                <a:gd name="connsiteY0" fmla="*/ 740842 h 740842"/>
                <a:gd name="connsiteX1" fmla="*/ 0 w 1596000"/>
                <a:gd name="connsiteY1" fmla="*/ 0 h 740842"/>
                <a:gd name="connsiteX2" fmla="*/ 1596000 w 1596000"/>
                <a:gd name="connsiteY2" fmla="*/ 740842 h 740842"/>
                <a:gd name="connsiteX3" fmla="*/ 0 w 1596000"/>
                <a:gd name="connsiteY3" fmla="*/ 740842 h 740842"/>
                <a:gd name="connsiteX0" fmla="*/ 0 w 1519800"/>
                <a:gd name="connsiteY0" fmla="*/ 740842 h 1293292"/>
                <a:gd name="connsiteX1" fmla="*/ 0 w 1519800"/>
                <a:gd name="connsiteY1" fmla="*/ 0 h 1293292"/>
                <a:gd name="connsiteX2" fmla="*/ 1519800 w 1519800"/>
                <a:gd name="connsiteY2" fmla="*/ 1293292 h 1293292"/>
                <a:gd name="connsiteX3" fmla="*/ 0 w 1519800"/>
                <a:gd name="connsiteY3" fmla="*/ 740842 h 1293292"/>
              </a:gdLst>
              <a:ahLst/>
              <a:cxnLst>
                <a:cxn ang="0">
                  <a:pos x="connsiteX0" y="connsiteY0"/>
                </a:cxn>
                <a:cxn ang="0">
                  <a:pos x="connsiteX1" y="connsiteY1"/>
                </a:cxn>
                <a:cxn ang="0">
                  <a:pos x="connsiteX2" y="connsiteY2"/>
                </a:cxn>
                <a:cxn ang="0">
                  <a:pos x="connsiteX3" y="connsiteY3"/>
                </a:cxn>
              </a:cxnLst>
              <a:rect l="l" t="t" r="r" b="b"/>
              <a:pathLst>
                <a:path w="1519800" h="1293292">
                  <a:moveTo>
                    <a:pt x="0" y="740842"/>
                  </a:moveTo>
                  <a:lnTo>
                    <a:pt x="0" y="0"/>
                  </a:lnTo>
                  <a:lnTo>
                    <a:pt x="1519800" y="1293292"/>
                  </a:lnTo>
                  <a:lnTo>
                    <a:pt x="0" y="740842"/>
                  </a:lnTo>
                  <a:close/>
                </a:path>
              </a:pathLst>
            </a:custGeom>
            <a:solidFill>
              <a:srgbClr val="59C3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 name="直角三角形 8"/>
            <p:cNvSpPr/>
            <p:nvPr/>
          </p:nvSpPr>
          <p:spPr>
            <a:xfrm rot="5400000" flipH="1" flipV="1">
              <a:off x="148633" y="5428776"/>
              <a:ext cx="1293293" cy="1565153"/>
            </a:xfrm>
            <a:custGeom>
              <a:avLst/>
              <a:gdLst>
                <a:gd name="connsiteX0" fmla="*/ 0 w 1596000"/>
                <a:gd name="connsiteY0" fmla="*/ 740842 h 740842"/>
                <a:gd name="connsiteX1" fmla="*/ 0 w 1596000"/>
                <a:gd name="connsiteY1" fmla="*/ 0 h 740842"/>
                <a:gd name="connsiteX2" fmla="*/ 1596000 w 1596000"/>
                <a:gd name="connsiteY2" fmla="*/ 740842 h 740842"/>
                <a:gd name="connsiteX3" fmla="*/ 0 w 1596000"/>
                <a:gd name="connsiteY3" fmla="*/ 740842 h 740842"/>
                <a:gd name="connsiteX0" fmla="*/ 0 w 1519800"/>
                <a:gd name="connsiteY0" fmla="*/ 740842 h 1293292"/>
                <a:gd name="connsiteX1" fmla="*/ 0 w 1519800"/>
                <a:gd name="connsiteY1" fmla="*/ 0 h 1293292"/>
                <a:gd name="connsiteX2" fmla="*/ 1519800 w 1519800"/>
                <a:gd name="connsiteY2" fmla="*/ 1293292 h 1293292"/>
                <a:gd name="connsiteX3" fmla="*/ 0 w 1519800"/>
                <a:gd name="connsiteY3" fmla="*/ 740842 h 1293292"/>
              </a:gdLst>
              <a:ahLst/>
              <a:cxnLst>
                <a:cxn ang="0">
                  <a:pos x="connsiteX0" y="connsiteY0"/>
                </a:cxn>
                <a:cxn ang="0">
                  <a:pos x="connsiteX1" y="connsiteY1"/>
                </a:cxn>
                <a:cxn ang="0">
                  <a:pos x="connsiteX2" y="connsiteY2"/>
                </a:cxn>
                <a:cxn ang="0">
                  <a:pos x="connsiteX3" y="connsiteY3"/>
                </a:cxn>
              </a:cxnLst>
              <a:rect l="l" t="t" r="r" b="b"/>
              <a:pathLst>
                <a:path w="1519800" h="1293292">
                  <a:moveTo>
                    <a:pt x="0" y="740842"/>
                  </a:moveTo>
                  <a:lnTo>
                    <a:pt x="0" y="0"/>
                  </a:lnTo>
                  <a:lnTo>
                    <a:pt x="1519800" y="1293292"/>
                  </a:lnTo>
                  <a:lnTo>
                    <a:pt x="0" y="740842"/>
                  </a:lnTo>
                  <a:close/>
                </a:path>
              </a:pathLst>
            </a:custGeom>
            <a:solidFill>
              <a:schemeClr val="bg1"/>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5" name="矩形 4"/>
          <p:cNvSpPr/>
          <p:nvPr/>
        </p:nvSpPr>
        <p:spPr>
          <a:xfrm>
            <a:off x="1575156" y="587513"/>
            <a:ext cx="7000062" cy="707886"/>
          </a:xfrm>
          <a:prstGeom prst="rect">
            <a:avLst/>
          </a:prstGeom>
        </p:spPr>
        <p:txBody>
          <a:bodyPr wrap="square">
            <a:spAutoFit/>
          </a:bodyPr>
          <a:lstStyle/>
          <a:p>
            <a:r>
              <a:rPr lang="en-US" altLang="zh-CN" sz="4000" dirty="0">
                <a:solidFill>
                  <a:srgbClr val="58595B"/>
                </a:solidFill>
                <a:latin typeface="Agency FB" panose="020B0503020202020204" pitchFamily="34" charset="0"/>
              </a:rPr>
              <a:t>9 Communities Formed by </a:t>
            </a:r>
            <a:r>
              <a:rPr lang="en-US" altLang="zh-CN" sz="4000" dirty="0" err="1">
                <a:solidFill>
                  <a:srgbClr val="58595B"/>
                </a:solidFill>
                <a:latin typeface="Agency FB" panose="020B0503020202020204" pitchFamily="34" charset="0"/>
              </a:rPr>
              <a:t>Spinglass</a:t>
            </a:r>
            <a:endParaRPr lang="zh-CN" altLang="en-US" sz="4000" dirty="0">
              <a:solidFill>
                <a:srgbClr val="58595B"/>
              </a:solidFill>
              <a:latin typeface="Agency FB" panose="020B0503020202020204" pitchFamily="34" charset="0"/>
            </a:endParaRPr>
          </a:p>
        </p:txBody>
      </p:sp>
      <p:pic>
        <p:nvPicPr>
          <p:cNvPr id="6" name="图片 5">
            <a:extLst>
              <a:ext uri="{FF2B5EF4-FFF2-40B4-BE49-F238E27FC236}">
                <a16:creationId xmlns:a16="http://schemas.microsoft.com/office/drawing/2014/main" xmlns="" id="{7EA0EB69-4244-4D6D-B9FF-53B261DE9E72}"/>
              </a:ext>
            </a:extLst>
          </p:cNvPr>
          <p:cNvPicPr>
            <a:picLocks noChangeAspect="1"/>
          </p:cNvPicPr>
          <p:nvPr/>
        </p:nvPicPr>
        <p:blipFill>
          <a:blip r:embed="rId3"/>
          <a:stretch>
            <a:fillRect/>
          </a:stretch>
        </p:blipFill>
        <p:spPr>
          <a:xfrm>
            <a:off x="8412723" y="448141"/>
            <a:ext cx="3790950" cy="6115050"/>
          </a:xfrm>
          <a:prstGeom prst="rect">
            <a:avLst/>
          </a:prstGeom>
        </p:spPr>
      </p:pic>
      <p:pic>
        <p:nvPicPr>
          <p:cNvPr id="7" name="图片 6">
            <a:extLst>
              <a:ext uri="{FF2B5EF4-FFF2-40B4-BE49-F238E27FC236}">
                <a16:creationId xmlns:a16="http://schemas.microsoft.com/office/drawing/2014/main" xmlns="" id="{A583400E-A2A1-4722-B5E6-FD14338D49AA}"/>
              </a:ext>
            </a:extLst>
          </p:cNvPr>
          <p:cNvPicPr>
            <a:picLocks noChangeAspect="1"/>
          </p:cNvPicPr>
          <p:nvPr/>
        </p:nvPicPr>
        <p:blipFill rotWithShape="1">
          <a:blip r:embed="rId4">
            <a:lum contrast="-10000"/>
          </a:blip>
          <a:srcRect t="731" b="-863"/>
          <a:stretch/>
        </p:blipFill>
        <p:spPr>
          <a:xfrm>
            <a:off x="191344" y="1306653"/>
            <a:ext cx="8102519" cy="5551347"/>
          </a:xfrm>
          <a:prstGeom prst="rect">
            <a:avLst/>
          </a:prstGeom>
        </p:spPr>
      </p:pic>
    </p:spTree>
    <p:extLst>
      <p:ext uri="{BB962C8B-B14F-4D97-AF65-F5344CB8AC3E}">
        <p14:creationId xmlns:p14="http://schemas.microsoft.com/office/powerpoint/2010/main" xmlns="" val="4052755536"/>
      </p:ext>
    </p:extLst>
  </p:cSld>
  <p:clrMapOvr>
    <a:masterClrMapping/>
  </p:clrMapOvr>
  <mc:AlternateContent xmlns:mc="http://schemas.openxmlformats.org/markup-compatibility/2006">
    <mc:Choice xmlns:p14="http://schemas.microsoft.com/office/powerpoint/2010/main" xmlns="" Requires="p14">
      <p:transition p14:dur="10"/>
    </mc:Choice>
    <mc:Fallback>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xmlns="" id="{E1474BAC-EC74-4D08-9F20-8441C60FC6F9}"/>
              </a:ext>
            </a:extLst>
          </p:cNvPr>
          <p:cNvPicPr>
            <a:picLocks noChangeAspect="1"/>
          </p:cNvPicPr>
          <p:nvPr/>
        </p:nvPicPr>
        <p:blipFill>
          <a:blip r:embed="rId2">
            <a:lum contrast="-10000"/>
          </a:blip>
          <a:stretch>
            <a:fillRect/>
          </a:stretch>
        </p:blipFill>
        <p:spPr>
          <a:xfrm>
            <a:off x="12703" y="0"/>
            <a:ext cx="12166594" cy="6882656"/>
          </a:xfrm>
          <a:prstGeom prst="rect">
            <a:avLst/>
          </a:prstGeom>
        </p:spPr>
      </p:pic>
      <p:grpSp>
        <p:nvGrpSpPr>
          <p:cNvPr id="2" name="组合 1"/>
          <p:cNvGrpSpPr/>
          <p:nvPr/>
        </p:nvGrpSpPr>
        <p:grpSpPr>
          <a:xfrm>
            <a:off x="-2" y="0"/>
            <a:ext cx="1581151" cy="1306653"/>
            <a:chOff x="-2" y="5562600"/>
            <a:chExt cx="1581151" cy="1306653"/>
          </a:xfrm>
        </p:grpSpPr>
        <p:sp>
          <p:nvSpPr>
            <p:cNvPr id="3" name="直角三角形 8"/>
            <p:cNvSpPr/>
            <p:nvPr/>
          </p:nvSpPr>
          <p:spPr>
            <a:xfrm flipV="1">
              <a:off x="-2" y="5562600"/>
              <a:ext cx="1581151" cy="1306653"/>
            </a:xfrm>
            <a:custGeom>
              <a:avLst/>
              <a:gdLst>
                <a:gd name="connsiteX0" fmla="*/ 0 w 1596000"/>
                <a:gd name="connsiteY0" fmla="*/ 740842 h 740842"/>
                <a:gd name="connsiteX1" fmla="*/ 0 w 1596000"/>
                <a:gd name="connsiteY1" fmla="*/ 0 h 740842"/>
                <a:gd name="connsiteX2" fmla="*/ 1596000 w 1596000"/>
                <a:gd name="connsiteY2" fmla="*/ 740842 h 740842"/>
                <a:gd name="connsiteX3" fmla="*/ 0 w 1596000"/>
                <a:gd name="connsiteY3" fmla="*/ 740842 h 740842"/>
                <a:gd name="connsiteX0" fmla="*/ 0 w 1519800"/>
                <a:gd name="connsiteY0" fmla="*/ 740842 h 1293292"/>
                <a:gd name="connsiteX1" fmla="*/ 0 w 1519800"/>
                <a:gd name="connsiteY1" fmla="*/ 0 h 1293292"/>
                <a:gd name="connsiteX2" fmla="*/ 1519800 w 1519800"/>
                <a:gd name="connsiteY2" fmla="*/ 1293292 h 1293292"/>
                <a:gd name="connsiteX3" fmla="*/ 0 w 1519800"/>
                <a:gd name="connsiteY3" fmla="*/ 740842 h 1293292"/>
              </a:gdLst>
              <a:ahLst/>
              <a:cxnLst>
                <a:cxn ang="0">
                  <a:pos x="connsiteX0" y="connsiteY0"/>
                </a:cxn>
                <a:cxn ang="0">
                  <a:pos x="connsiteX1" y="connsiteY1"/>
                </a:cxn>
                <a:cxn ang="0">
                  <a:pos x="connsiteX2" y="connsiteY2"/>
                </a:cxn>
                <a:cxn ang="0">
                  <a:pos x="connsiteX3" y="connsiteY3"/>
                </a:cxn>
              </a:cxnLst>
              <a:rect l="l" t="t" r="r" b="b"/>
              <a:pathLst>
                <a:path w="1519800" h="1293292">
                  <a:moveTo>
                    <a:pt x="0" y="740842"/>
                  </a:moveTo>
                  <a:lnTo>
                    <a:pt x="0" y="0"/>
                  </a:lnTo>
                  <a:lnTo>
                    <a:pt x="1519800" y="1293292"/>
                  </a:lnTo>
                  <a:lnTo>
                    <a:pt x="0" y="740842"/>
                  </a:lnTo>
                  <a:close/>
                </a:path>
              </a:pathLst>
            </a:custGeom>
            <a:solidFill>
              <a:srgbClr val="59C3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 name="直角三角形 8"/>
            <p:cNvSpPr/>
            <p:nvPr/>
          </p:nvSpPr>
          <p:spPr>
            <a:xfrm rot="5400000" flipH="1" flipV="1">
              <a:off x="148633" y="5428776"/>
              <a:ext cx="1293293" cy="1565153"/>
            </a:xfrm>
            <a:custGeom>
              <a:avLst/>
              <a:gdLst>
                <a:gd name="connsiteX0" fmla="*/ 0 w 1596000"/>
                <a:gd name="connsiteY0" fmla="*/ 740842 h 740842"/>
                <a:gd name="connsiteX1" fmla="*/ 0 w 1596000"/>
                <a:gd name="connsiteY1" fmla="*/ 0 h 740842"/>
                <a:gd name="connsiteX2" fmla="*/ 1596000 w 1596000"/>
                <a:gd name="connsiteY2" fmla="*/ 740842 h 740842"/>
                <a:gd name="connsiteX3" fmla="*/ 0 w 1596000"/>
                <a:gd name="connsiteY3" fmla="*/ 740842 h 740842"/>
                <a:gd name="connsiteX0" fmla="*/ 0 w 1519800"/>
                <a:gd name="connsiteY0" fmla="*/ 740842 h 1293292"/>
                <a:gd name="connsiteX1" fmla="*/ 0 w 1519800"/>
                <a:gd name="connsiteY1" fmla="*/ 0 h 1293292"/>
                <a:gd name="connsiteX2" fmla="*/ 1519800 w 1519800"/>
                <a:gd name="connsiteY2" fmla="*/ 1293292 h 1293292"/>
                <a:gd name="connsiteX3" fmla="*/ 0 w 1519800"/>
                <a:gd name="connsiteY3" fmla="*/ 740842 h 1293292"/>
              </a:gdLst>
              <a:ahLst/>
              <a:cxnLst>
                <a:cxn ang="0">
                  <a:pos x="connsiteX0" y="connsiteY0"/>
                </a:cxn>
                <a:cxn ang="0">
                  <a:pos x="connsiteX1" y="connsiteY1"/>
                </a:cxn>
                <a:cxn ang="0">
                  <a:pos x="connsiteX2" y="connsiteY2"/>
                </a:cxn>
                <a:cxn ang="0">
                  <a:pos x="connsiteX3" y="connsiteY3"/>
                </a:cxn>
              </a:cxnLst>
              <a:rect l="l" t="t" r="r" b="b"/>
              <a:pathLst>
                <a:path w="1519800" h="1293292">
                  <a:moveTo>
                    <a:pt x="0" y="740842"/>
                  </a:moveTo>
                  <a:lnTo>
                    <a:pt x="0" y="0"/>
                  </a:lnTo>
                  <a:lnTo>
                    <a:pt x="1519800" y="1293292"/>
                  </a:lnTo>
                  <a:lnTo>
                    <a:pt x="0" y="740842"/>
                  </a:lnTo>
                  <a:close/>
                </a:path>
              </a:pathLst>
            </a:custGeom>
            <a:solidFill>
              <a:schemeClr val="bg1"/>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5" name="矩形 4"/>
          <p:cNvSpPr/>
          <p:nvPr/>
        </p:nvSpPr>
        <p:spPr>
          <a:xfrm>
            <a:off x="1667706" y="294809"/>
            <a:ext cx="7000062" cy="707886"/>
          </a:xfrm>
          <a:prstGeom prst="rect">
            <a:avLst/>
          </a:prstGeom>
        </p:spPr>
        <p:txBody>
          <a:bodyPr wrap="square">
            <a:spAutoFit/>
          </a:bodyPr>
          <a:lstStyle/>
          <a:p>
            <a:r>
              <a:rPr lang="en-US" altLang="zh-CN" sz="4000" dirty="0">
                <a:solidFill>
                  <a:srgbClr val="58595B"/>
                </a:solidFill>
                <a:latin typeface="Agency FB" panose="020B0503020202020204" pitchFamily="34" charset="0"/>
              </a:rPr>
              <a:t>9 Communities Formed by </a:t>
            </a:r>
            <a:r>
              <a:rPr lang="en-US" altLang="zh-CN" sz="4000" dirty="0" err="1">
                <a:solidFill>
                  <a:srgbClr val="58595B"/>
                </a:solidFill>
                <a:latin typeface="Agency FB" panose="020B0503020202020204" pitchFamily="34" charset="0"/>
              </a:rPr>
              <a:t>Spinglass</a:t>
            </a:r>
            <a:endParaRPr lang="zh-CN" altLang="en-US" sz="4000" dirty="0">
              <a:solidFill>
                <a:srgbClr val="58595B"/>
              </a:solidFill>
              <a:latin typeface="Agency FB" panose="020B0503020202020204" pitchFamily="34" charset="0"/>
            </a:endParaRPr>
          </a:p>
        </p:txBody>
      </p:sp>
      <p:graphicFrame>
        <p:nvGraphicFramePr>
          <p:cNvPr id="7" name="表格 6">
            <a:extLst>
              <a:ext uri="{FF2B5EF4-FFF2-40B4-BE49-F238E27FC236}">
                <a16:creationId xmlns:a16="http://schemas.microsoft.com/office/drawing/2014/main" xmlns="" id="{ED97B63E-9D44-47DA-A012-58BB56F69F46}"/>
              </a:ext>
            </a:extLst>
          </p:cNvPr>
          <p:cNvGraphicFramePr>
            <a:graphicFrameLocks noGrp="1"/>
          </p:cNvGraphicFramePr>
          <p:nvPr>
            <p:extLst>
              <p:ext uri="{D42A27DB-BD31-4B8C-83A1-F6EECF244321}">
                <p14:modId xmlns:p14="http://schemas.microsoft.com/office/powerpoint/2010/main" xmlns="" val="462227594"/>
              </p:ext>
            </p:extLst>
          </p:nvPr>
        </p:nvGraphicFramePr>
        <p:xfrm>
          <a:off x="2738414" y="1714488"/>
          <a:ext cx="6778808" cy="4293595"/>
        </p:xfrm>
        <a:graphic>
          <a:graphicData uri="http://schemas.openxmlformats.org/drawingml/2006/table">
            <a:tbl>
              <a:tblPr firstRow="1">
                <a:tableStyleId>{F5AB1C69-6EDB-4FF4-983F-18BD219EF322}</a:tableStyleId>
              </a:tblPr>
              <a:tblGrid>
                <a:gridCol w="1738248">
                  <a:extLst>
                    <a:ext uri="{9D8B030D-6E8A-4147-A177-3AD203B41FA5}">
                      <a16:colId xmlns:a16="http://schemas.microsoft.com/office/drawing/2014/main" xmlns="" val="3670271820"/>
                    </a:ext>
                  </a:extLst>
                </a:gridCol>
                <a:gridCol w="3112106">
                  <a:extLst>
                    <a:ext uri="{9D8B030D-6E8A-4147-A177-3AD203B41FA5}">
                      <a16:colId xmlns:a16="http://schemas.microsoft.com/office/drawing/2014/main" xmlns="" val="2211515601"/>
                    </a:ext>
                  </a:extLst>
                </a:gridCol>
                <a:gridCol w="1928454">
                  <a:extLst>
                    <a:ext uri="{9D8B030D-6E8A-4147-A177-3AD203B41FA5}">
                      <a16:colId xmlns:a16="http://schemas.microsoft.com/office/drawing/2014/main" xmlns="" val="74730524"/>
                    </a:ext>
                  </a:extLst>
                </a:gridCol>
              </a:tblGrid>
              <a:tr h="384764">
                <a:tc>
                  <a:txBody>
                    <a:bodyPr/>
                    <a:lstStyle/>
                    <a:p>
                      <a:pPr algn="ctr" fontAlgn="ctr"/>
                      <a:r>
                        <a:rPr lang="en-US" sz="2000" b="1" u="none" strike="noStrike" dirty="0">
                          <a:solidFill>
                            <a:srgbClr val="FFFFFF"/>
                          </a:solidFill>
                          <a:effectLst/>
                          <a:latin typeface="Book Antiqua" pitchFamily="18" charset="0"/>
                          <a:ea typeface="Tahoma" panose="020B0604030504040204" pitchFamily="34" charset="0"/>
                          <a:cs typeface="Calibri" panose="020F0502020204030204" pitchFamily="34" charset="0"/>
                        </a:rPr>
                        <a:t>Community</a:t>
                      </a:r>
                      <a:endParaRPr lang="en-US" sz="2000" b="1" i="0" u="none" strike="noStrike" dirty="0">
                        <a:solidFill>
                          <a:srgbClr val="FFFFFF"/>
                        </a:solidFill>
                        <a:effectLst/>
                        <a:latin typeface="Book Antiqua" pitchFamily="18" charset="0"/>
                        <a:ea typeface="Tahoma" panose="020B0604030504040204" pitchFamily="34" charset="0"/>
                        <a:cs typeface="Calibri" panose="020F0502020204030204" pitchFamily="34" charset="0"/>
                      </a:endParaRPr>
                    </a:p>
                  </a:txBody>
                  <a:tcPr marL="7122" marR="7122" marT="7122" marB="0" anchor="ctr"/>
                </a:tc>
                <a:tc>
                  <a:txBody>
                    <a:bodyPr/>
                    <a:lstStyle/>
                    <a:p>
                      <a:pPr algn="ctr" fontAlgn="ctr"/>
                      <a:r>
                        <a:rPr lang="en-US" sz="2000" b="1" u="none" strike="noStrike" kern="1200" dirty="0">
                          <a:solidFill>
                            <a:srgbClr val="FFFFFF"/>
                          </a:solidFill>
                          <a:effectLst/>
                          <a:latin typeface="Book Antiqua" pitchFamily="18" charset="0"/>
                          <a:ea typeface="Tahoma" panose="020B0604030504040204" pitchFamily="34" charset="0"/>
                          <a:cs typeface="Calibri" panose="020F0502020204030204" pitchFamily="34" charset="0"/>
                        </a:rPr>
                        <a:t>Represent</a:t>
                      </a:r>
                    </a:p>
                  </a:txBody>
                  <a:tcPr marL="7122" marR="7122" marT="7122" marB="0" anchor="ctr"/>
                </a:tc>
                <a:tc>
                  <a:txBody>
                    <a:bodyPr/>
                    <a:lstStyle/>
                    <a:p>
                      <a:pPr algn="ctr" fontAlgn="ctr"/>
                      <a:r>
                        <a:rPr lang="en-US" sz="2000" b="1" u="none" strike="noStrike" kern="1200" dirty="0">
                          <a:solidFill>
                            <a:srgbClr val="FFFFFF"/>
                          </a:solidFill>
                          <a:effectLst/>
                          <a:latin typeface="Book Antiqua" pitchFamily="18" charset="0"/>
                          <a:ea typeface="Tahoma" panose="020B0604030504040204" pitchFamily="34" charset="0"/>
                          <a:cs typeface="Calibri" panose="020F0502020204030204" pitchFamily="34" charset="0"/>
                        </a:rPr>
                        <a:t>Size</a:t>
                      </a:r>
                    </a:p>
                  </a:txBody>
                  <a:tcPr marL="7122" marR="7122" marT="7122" marB="0" anchor="ctr"/>
                </a:tc>
                <a:extLst>
                  <a:ext uri="{0D108BD9-81ED-4DB2-BD59-A6C34878D82A}">
                    <a16:rowId xmlns:a16="http://schemas.microsoft.com/office/drawing/2014/main" xmlns="" val="3537814183"/>
                  </a:ext>
                </a:extLst>
              </a:tr>
              <a:tr h="204226">
                <a:tc>
                  <a:txBody>
                    <a:bodyPr/>
                    <a:lstStyle/>
                    <a:p>
                      <a:pPr algn="ctr" fontAlgn="ctr"/>
                      <a:r>
                        <a:rPr lang="en-US" altLang="zh-CN" sz="2000" b="0" u="none" strike="noStrike" dirty="0">
                          <a:solidFill>
                            <a:srgbClr val="58595B"/>
                          </a:solidFill>
                          <a:effectLst/>
                          <a:latin typeface="Book Antiqua" pitchFamily="18" charset="0"/>
                          <a:ea typeface="Tahoma" panose="020B0604030504040204" pitchFamily="34" charset="0"/>
                          <a:cs typeface="Calibri" panose="020F0502020204030204" pitchFamily="34" charset="0"/>
                        </a:rPr>
                        <a:t>1</a:t>
                      </a:r>
                      <a:endParaRPr lang="en-US" altLang="zh-CN" sz="2000" b="0" i="0" u="none" strike="noStrike" dirty="0">
                        <a:solidFill>
                          <a:srgbClr val="58595B"/>
                        </a:solidFill>
                        <a:effectLst/>
                        <a:latin typeface="Book Antiqua" pitchFamily="18" charset="0"/>
                        <a:ea typeface="Tahoma" panose="020B0604030504040204" pitchFamily="34" charset="0"/>
                        <a:cs typeface="Calibri" panose="020F0502020204030204" pitchFamily="34" charset="0"/>
                      </a:endParaRPr>
                    </a:p>
                  </a:txBody>
                  <a:tcPr marL="7122" marR="7122" marT="7122" marB="0" anchor="ctr"/>
                </a:tc>
                <a:tc>
                  <a:txBody>
                    <a:bodyPr/>
                    <a:lstStyle/>
                    <a:p>
                      <a:pPr algn="ctr" fontAlgn="ctr"/>
                      <a:r>
                        <a:rPr lang="en-US" altLang="zh-CN" sz="1800" b="0" i="0" u="none" strike="noStrike" kern="1200" dirty="0">
                          <a:solidFill>
                            <a:srgbClr val="58595B"/>
                          </a:solidFill>
                          <a:effectLst/>
                          <a:latin typeface="Book Antiqua" pitchFamily="18" charset="0"/>
                          <a:ea typeface="Tahoma" panose="020B0604030504040204" pitchFamily="34" charset="0"/>
                          <a:cs typeface="Calibri" panose="020F0502020204030204" pitchFamily="34" charset="0"/>
                        </a:rPr>
                        <a:t>No certain pattern</a:t>
                      </a:r>
                    </a:p>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800" b="0" i="0" u="none" strike="noStrike" kern="1200" dirty="0">
                          <a:solidFill>
                            <a:srgbClr val="58595B"/>
                          </a:solidFill>
                          <a:effectLst/>
                          <a:latin typeface="Book Antiqua" pitchFamily="18" charset="0"/>
                          <a:cs typeface="Calibri" panose="020F0502020204030204" pitchFamily="34" charset="0"/>
                        </a:rPr>
                        <a:t>(small size)</a:t>
                      </a:r>
                    </a:p>
                  </a:txBody>
                  <a:tcPr marL="7122" marR="7122" marT="7122"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800" b="0" i="0" u="none" strike="noStrike" kern="1200" dirty="0">
                          <a:solidFill>
                            <a:srgbClr val="58595B"/>
                          </a:solidFill>
                          <a:effectLst/>
                          <a:latin typeface="Book Antiqua" pitchFamily="18" charset="0"/>
                          <a:ea typeface="Tahoma" panose="020B0604030504040204" pitchFamily="34" charset="0"/>
                          <a:cs typeface="Calibri" panose="020F0502020204030204" pitchFamily="34" charset="0"/>
                        </a:rPr>
                        <a:t>3</a:t>
                      </a:r>
                    </a:p>
                  </a:txBody>
                  <a:tcPr marL="7122" marR="7122" marT="7122" marB="0" anchor="ctr"/>
                </a:tc>
                <a:extLst>
                  <a:ext uri="{0D108BD9-81ED-4DB2-BD59-A6C34878D82A}">
                    <a16:rowId xmlns:a16="http://schemas.microsoft.com/office/drawing/2014/main" xmlns="" val="3426228395"/>
                  </a:ext>
                </a:extLst>
              </a:tr>
              <a:tr h="400128">
                <a:tc>
                  <a:txBody>
                    <a:bodyPr/>
                    <a:lstStyle/>
                    <a:p>
                      <a:pPr algn="ctr" fontAlgn="ctr"/>
                      <a:r>
                        <a:rPr lang="en-US" altLang="zh-CN" sz="2000" b="0" u="none" strike="noStrike" dirty="0">
                          <a:solidFill>
                            <a:srgbClr val="58595B"/>
                          </a:solidFill>
                          <a:effectLst/>
                          <a:latin typeface="Book Antiqua" pitchFamily="18" charset="0"/>
                          <a:ea typeface="Tahoma" panose="020B0604030504040204" pitchFamily="34" charset="0"/>
                          <a:cs typeface="Calibri" panose="020F0502020204030204" pitchFamily="34" charset="0"/>
                        </a:rPr>
                        <a:t>2</a:t>
                      </a:r>
                      <a:endParaRPr lang="en-US" altLang="zh-CN" sz="2000" b="0" i="0" u="none" strike="noStrike" dirty="0">
                        <a:solidFill>
                          <a:srgbClr val="58595B"/>
                        </a:solidFill>
                        <a:effectLst/>
                        <a:latin typeface="Book Antiqua" pitchFamily="18" charset="0"/>
                        <a:ea typeface="Tahoma" panose="020B0604030504040204" pitchFamily="34" charset="0"/>
                        <a:cs typeface="Calibri" panose="020F0502020204030204" pitchFamily="34" charset="0"/>
                      </a:endParaRPr>
                    </a:p>
                  </a:txBody>
                  <a:tcPr marL="7122" marR="7122" marT="7122"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800" b="0" i="0" u="none" strike="noStrike" kern="1200" dirty="0">
                          <a:solidFill>
                            <a:srgbClr val="58595B"/>
                          </a:solidFill>
                          <a:effectLst/>
                          <a:latin typeface="Book Antiqua" pitchFamily="18" charset="0"/>
                          <a:ea typeface="Tahoma" panose="020B0604030504040204" pitchFamily="34" charset="0"/>
                          <a:cs typeface="Calibri" panose="020F0502020204030204" pitchFamily="34" charset="0"/>
                        </a:rPr>
                        <a:t>Mental disorder</a:t>
                      </a:r>
                    </a:p>
                  </a:txBody>
                  <a:tcPr marL="7122" marR="7122" marT="7122"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800" b="0" i="0" u="none" strike="noStrike" kern="1200" dirty="0">
                          <a:solidFill>
                            <a:srgbClr val="58595B"/>
                          </a:solidFill>
                          <a:effectLst/>
                          <a:latin typeface="Book Antiqua" pitchFamily="18" charset="0"/>
                          <a:ea typeface="Tahoma" panose="020B0604030504040204" pitchFamily="34" charset="0"/>
                          <a:cs typeface="Calibri" panose="020F0502020204030204" pitchFamily="34" charset="0"/>
                        </a:rPr>
                        <a:t>16</a:t>
                      </a:r>
                    </a:p>
                  </a:txBody>
                  <a:tcPr marL="7122" marR="7122" marT="7122" marB="0" anchor="ctr"/>
                </a:tc>
                <a:extLst>
                  <a:ext uri="{0D108BD9-81ED-4DB2-BD59-A6C34878D82A}">
                    <a16:rowId xmlns:a16="http://schemas.microsoft.com/office/drawing/2014/main" xmlns="" val="1468063248"/>
                  </a:ext>
                </a:extLst>
              </a:tr>
              <a:tr h="349889">
                <a:tc>
                  <a:txBody>
                    <a:bodyPr/>
                    <a:lstStyle/>
                    <a:p>
                      <a:pPr algn="ctr" fontAlgn="ctr"/>
                      <a:r>
                        <a:rPr lang="en-US" altLang="zh-CN" sz="2000" b="0" u="none" strike="noStrike" dirty="0">
                          <a:solidFill>
                            <a:srgbClr val="58595B"/>
                          </a:solidFill>
                          <a:effectLst/>
                          <a:latin typeface="Book Antiqua" pitchFamily="18" charset="0"/>
                          <a:ea typeface="Tahoma" panose="020B0604030504040204" pitchFamily="34" charset="0"/>
                          <a:cs typeface="Calibri" panose="020F0502020204030204" pitchFamily="34" charset="0"/>
                        </a:rPr>
                        <a:t>3</a:t>
                      </a:r>
                      <a:endParaRPr lang="en-US" altLang="zh-CN" sz="2000" b="0" i="0" u="none" strike="noStrike" dirty="0">
                        <a:solidFill>
                          <a:srgbClr val="58595B"/>
                        </a:solidFill>
                        <a:effectLst/>
                        <a:latin typeface="Book Antiqua" pitchFamily="18" charset="0"/>
                        <a:ea typeface="Tahoma" panose="020B0604030504040204" pitchFamily="34" charset="0"/>
                        <a:cs typeface="Calibri" panose="020F0502020204030204" pitchFamily="34" charset="0"/>
                      </a:endParaRPr>
                    </a:p>
                  </a:txBody>
                  <a:tcPr marL="7122" marR="7122" marT="7122"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800" b="0" i="0" u="none" strike="noStrike" kern="1200" dirty="0">
                          <a:solidFill>
                            <a:srgbClr val="58595B"/>
                          </a:solidFill>
                          <a:effectLst/>
                          <a:latin typeface="Book Antiqua" pitchFamily="18" charset="0"/>
                          <a:ea typeface="Tahoma" panose="020B0604030504040204" pitchFamily="34" charset="0"/>
                          <a:cs typeface="Calibri" panose="020F0502020204030204" pitchFamily="34" charset="0"/>
                        </a:rPr>
                        <a:t>Immunological diseases</a:t>
                      </a:r>
                    </a:p>
                  </a:txBody>
                  <a:tcPr marL="7122" marR="7122" marT="7122"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800" b="0" i="0" u="none" strike="noStrike" kern="1200" dirty="0">
                          <a:solidFill>
                            <a:srgbClr val="58595B"/>
                          </a:solidFill>
                          <a:effectLst/>
                          <a:latin typeface="Book Antiqua" pitchFamily="18" charset="0"/>
                          <a:ea typeface="Tahoma" panose="020B0604030504040204" pitchFamily="34" charset="0"/>
                          <a:cs typeface="Calibri" panose="020F0502020204030204" pitchFamily="34" charset="0"/>
                        </a:rPr>
                        <a:t>19</a:t>
                      </a:r>
                    </a:p>
                  </a:txBody>
                  <a:tcPr marL="7122" marR="7122" marT="7122" marB="0" anchor="ctr"/>
                </a:tc>
                <a:extLst>
                  <a:ext uri="{0D108BD9-81ED-4DB2-BD59-A6C34878D82A}">
                    <a16:rowId xmlns:a16="http://schemas.microsoft.com/office/drawing/2014/main" xmlns="" val="850504465"/>
                  </a:ext>
                </a:extLst>
              </a:tr>
              <a:tr h="204226">
                <a:tc>
                  <a:txBody>
                    <a:bodyPr/>
                    <a:lstStyle/>
                    <a:p>
                      <a:pPr algn="ctr" fontAlgn="ctr"/>
                      <a:r>
                        <a:rPr lang="en-US" altLang="zh-CN" sz="2000" b="0" u="none" strike="noStrike" dirty="0">
                          <a:solidFill>
                            <a:srgbClr val="58595B"/>
                          </a:solidFill>
                          <a:effectLst/>
                          <a:latin typeface="Book Antiqua" pitchFamily="18" charset="0"/>
                          <a:ea typeface="Tahoma" panose="020B0604030504040204" pitchFamily="34" charset="0"/>
                          <a:cs typeface="Calibri" panose="020F0502020204030204" pitchFamily="34" charset="0"/>
                        </a:rPr>
                        <a:t>4</a:t>
                      </a:r>
                      <a:endParaRPr lang="en-US" altLang="zh-CN" sz="2000" b="0" i="0" u="none" strike="noStrike" dirty="0">
                        <a:solidFill>
                          <a:srgbClr val="58595B"/>
                        </a:solidFill>
                        <a:effectLst/>
                        <a:latin typeface="Book Antiqua" pitchFamily="18" charset="0"/>
                        <a:ea typeface="Tahoma" panose="020B0604030504040204" pitchFamily="34" charset="0"/>
                        <a:cs typeface="Calibri" panose="020F0502020204030204" pitchFamily="34" charset="0"/>
                      </a:endParaRPr>
                    </a:p>
                  </a:txBody>
                  <a:tcPr marL="7122" marR="7122" marT="7122"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800" b="0" i="0" u="none" strike="noStrike" kern="1200" dirty="0">
                          <a:solidFill>
                            <a:srgbClr val="58595B"/>
                          </a:solidFill>
                          <a:effectLst/>
                          <a:latin typeface="Book Antiqua" pitchFamily="18" charset="0"/>
                          <a:ea typeface="Tahoma" panose="020B0604030504040204" pitchFamily="34" charset="0"/>
                          <a:cs typeface="Calibri" panose="020F0502020204030204" pitchFamily="34" charset="0"/>
                        </a:rPr>
                        <a:t> </a:t>
                      </a:r>
                      <a:r>
                        <a:rPr lang="en-US" altLang="zh-CN" sz="1800" b="0" i="0" u="none" strike="noStrike" kern="1200" dirty="0" err="1">
                          <a:solidFill>
                            <a:srgbClr val="58595B"/>
                          </a:solidFill>
                          <a:effectLst/>
                          <a:latin typeface="Book Antiqua" pitchFamily="18" charset="0"/>
                          <a:ea typeface="Tahoma" panose="020B0604030504040204" pitchFamily="34" charset="0"/>
                          <a:cs typeface="Calibri" panose="020F0502020204030204" pitchFamily="34" charset="0"/>
                        </a:rPr>
                        <a:t>Hydatoncus</a:t>
                      </a:r>
                      <a:r>
                        <a:rPr lang="en-US" altLang="zh-CN" sz="1800" b="0" i="0" u="none" strike="noStrike" kern="1200" dirty="0">
                          <a:solidFill>
                            <a:srgbClr val="58595B"/>
                          </a:solidFill>
                          <a:effectLst/>
                          <a:latin typeface="Book Antiqua" pitchFamily="18" charset="0"/>
                          <a:ea typeface="Tahoma" panose="020B0604030504040204" pitchFamily="34" charset="0"/>
                          <a:cs typeface="Calibri" panose="020F0502020204030204" pitchFamily="34" charset="0"/>
                        </a:rPr>
                        <a:t> or inflammation</a:t>
                      </a:r>
                    </a:p>
                  </a:txBody>
                  <a:tcPr marL="7122" marR="7122" marT="7122"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800" b="0" i="0" u="none" strike="noStrike" kern="1200" dirty="0">
                          <a:solidFill>
                            <a:srgbClr val="58595B"/>
                          </a:solidFill>
                          <a:effectLst/>
                          <a:latin typeface="Book Antiqua" pitchFamily="18" charset="0"/>
                          <a:ea typeface="Tahoma" panose="020B0604030504040204" pitchFamily="34" charset="0"/>
                          <a:cs typeface="Calibri" panose="020F0502020204030204" pitchFamily="34" charset="0"/>
                        </a:rPr>
                        <a:t>17</a:t>
                      </a:r>
                    </a:p>
                  </a:txBody>
                  <a:tcPr marL="7122" marR="7122" marT="7122" marB="0" anchor="ctr"/>
                </a:tc>
                <a:extLst>
                  <a:ext uri="{0D108BD9-81ED-4DB2-BD59-A6C34878D82A}">
                    <a16:rowId xmlns:a16="http://schemas.microsoft.com/office/drawing/2014/main" xmlns="" val="2940833431"/>
                  </a:ext>
                </a:extLst>
              </a:tr>
              <a:tr h="469118">
                <a:tc>
                  <a:txBody>
                    <a:bodyPr/>
                    <a:lstStyle/>
                    <a:p>
                      <a:pPr algn="ctr" fontAlgn="ctr"/>
                      <a:r>
                        <a:rPr lang="en-US" altLang="zh-CN" sz="2000" b="0" u="none" strike="noStrike" dirty="0">
                          <a:solidFill>
                            <a:srgbClr val="58595B"/>
                          </a:solidFill>
                          <a:effectLst/>
                          <a:latin typeface="Book Antiqua" pitchFamily="18" charset="0"/>
                          <a:ea typeface="Tahoma" panose="020B0604030504040204" pitchFamily="34" charset="0"/>
                          <a:cs typeface="Calibri" panose="020F0502020204030204" pitchFamily="34" charset="0"/>
                        </a:rPr>
                        <a:t>5</a:t>
                      </a:r>
                      <a:endParaRPr lang="en-US" altLang="zh-CN" sz="2000" b="0" i="0" u="none" strike="noStrike" dirty="0">
                        <a:solidFill>
                          <a:srgbClr val="58595B"/>
                        </a:solidFill>
                        <a:effectLst/>
                        <a:latin typeface="Book Antiqua" pitchFamily="18" charset="0"/>
                        <a:ea typeface="Tahoma" panose="020B0604030504040204" pitchFamily="34" charset="0"/>
                        <a:cs typeface="Calibri" panose="020F0502020204030204" pitchFamily="34" charset="0"/>
                      </a:endParaRPr>
                    </a:p>
                  </a:txBody>
                  <a:tcPr marL="7122" marR="7122" marT="7122" marB="0" anchor="ctr"/>
                </a:tc>
                <a:tc>
                  <a:txBody>
                    <a:bodyPr/>
                    <a:lstStyle/>
                    <a:p>
                      <a:pPr marL="0" algn="ctr" defTabSz="914400" rtl="0" eaLnBrk="1" fontAlgn="ctr" latinLnBrk="0" hangingPunct="1"/>
                      <a:r>
                        <a:rPr lang="en-US" altLang="zh-CN" sz="1800" b="0" i="0" u="none" strike="noStrike" kern="1200" dirty="0">
                          <a:solidFill>
                            <a:srgbClr val="58595B"/>
                          </a:solidFill>
                          <a:effectLst/>
                          <a:latin typeface="Book Antiqua" pitchFamily="18" charset="0"/>
                          <a:ea typeface="Tahoma" panose="020B0604030504040204" pitchFamily="34" charset="0"/>
                          <a:cs typeface="Calibri" panose="020F0502020204030204" pitchFamily="34" charset="0"/>
                        </a:rPr>
                        <a:t>Respiratory system related diseases</a:t>
                      </a:r>
                    </a:p>
                  </a:txBody>
                  <a:tcPr marL="7122" marR="7122" marT="7122" marB="0" anchor="ctr"/>
                </a:tc>
                <a:tc>
                  <a:txBody>
                    <a:bodyPr/>
                    <a:lstStyle/>
                    <a:p>
                      <a:pPr marL="0" algn="ctr" defTabSz="914400" rtl="0" eaLnBrk="1" fontAlgn="ctr" latinLnBrk="0" hangingPunct="1"/>
                      <a:r>
                        <a:rPr lang="en-US" altLang="zh-CN" sz="1800" b="0" i="0" u="none" strike="noStrike" kern="1200" dirty="0">
                          <a:solidFill>
                            <a:srgbClr val="58595B"/>
                          </a:solidFill>
                          <a:effectLst/>
                          <a:latin typeface="Book Antiqua" pitchFamily="18" charset="0"/>
                          <a:ea typeface="Tahoma" panose="020B0604030504040204" pitchFamily="34" charset="0"/>
                          <a:cs typeface="Calibri" panose="020F0502020204030204" pitchFamily="34" charset="0"/>
                        </a:rPr>
                        <a:t>4</a:t>
                      </a:r>
                    </a:p>
                  </a:txBody>
                  <a:tcPr marL="7122" marR="7122" marT="7122" marB="0" anchor="ctr"/>
                </a:tc>
                <a:extLst>
                  <a:ext uri="{0D108BD9-81ED-4DB2-BD59-A6C34878D82A}">
                    <a16:rowId xmlns:a16="http://schemas.microsoft.com/office/drawing/2014/main" xmlns="" val="392948697"/>
                  </a:ext>
                </a:extLst>
              </a:tr>
              <a:tr h="0">
                <a:tc>
                  <a:txBody>
                    <a:bodyPr/>
                    <a:lstStyle/>
                    <a:p>
                      <a:pPr algn="ctr" fontAlgn="ctr"/>
                      <a:r>
                        <a:rPr lang="en-US" altLang="zh-CN" sz="2000" b="0" u="none" strike="noStrike" dirty="0">
                          <a:solidFill>
                            <a:srgbClr val="58595B"/>
                          </a:solidFill>
                          <a:effectLst/>
                          <a:latin typeface="Book Antiqua" pitchFamily="18" charset="0"/>
                          <a:ea typeface="Tahoma" panose="020B0604030504040204" pitchFamily="34" charset="0"/>
                          <a:cs typeface="Calibri" panose="020F0502020204030204" pitchFamily="34" charset="0"/>
                        </a:rPr>
                        <a:t>6</a:t>
                      </a:r>
                      <a:endParaRPr lang="en-US" altLang="zh-CN" sz="2000" b="0" i="0" u="none" strike="noStrike" dirty="0">
                        <a:solidFill>
                          <a:srgbClr val="58595B"/>
                        </a:solidFill>
                        <a:effectLst/>
                        <a:latin typeface="Book Antiqua" pitchFamily="18" charset="0"/>
                        <a:ea typeface="Tahoma" panose="020B0604030504040204" pitchFamily="34" charset="0"/>
                        <a:cs typeface="Calibri" panose="020F0502020204030204" pitchFamily="34" charset="0"/>
                      </a:endParaRPr>
                    </a:p>
                  </a:txBody>
                  <a:tcPr marL="7122" marR="7122" marT="7122"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800" b="0" i="0" u="none" strike="noStrike" kern="1200" dirty="0">
                          <a:solidFill>
                            <a:srgbClr val="58595B"/>
                          </a:solidFill>
                          <a:effectLst/>
                          <a:latin typeface="Book Antiqua" pitchFamily="18" charset="0"/>
                          <a:ea typeface="Tahoma" panose="020B0604030504040204" pitchFamily="34" charset="0"/>
                          <a:cs typeface="Calibri" panose="020F0502020204030204" pitchFamily="34" charset="0"/>
                        </a:rPr>
                        <a:t>Heart diseases</a:t>
                      </a:r>
                    </a:p>
                  </a:txBody>
                  <a:tcPr marL="7122" marR="7122" marT="7122"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800" b="0" i="0" u="none" strike="noStrike" kern="1200" dirty="0">
                          <a:solidFill>
                            <a:srgbClr val="58595B"/>
                          </a:solidFill>
                          <a:effectLst/>
                          <a:latin typeface="Book Antiqua" pitchFamily="18" charset="0"/>
                          <a:ea typeface="Tahoma" panose="020B0604030504040204" pitchFamily="34" charset="0"/>
                          <a:cs typeface="Calibri" panose="020F0502020204030204" pitchFamily="34" charset="0"/>
                        </a:rPr>
                        <a:t>17</a:t>
                      </a:r>
                    </a:p>
                  </a:txBody>
                  <a:tcPr marL="7122" marR="7122" marT="7122" marB="0" anchor="ctr"/>
                </a:tc>
                <a:extLst>
                  <a:ext uri="{0D108BD9-81ED-4DB2-BD59-A6C34878D82A}">
                    <a16:rowId xmlns:a16="http://schemas.microsoft.com/office/drawing/2014/main" xmlns="" val="4163709358"/>
                  </a:ext>
                </a:extLst>
              </a:tr>
              <a:tr h="204226">
                <a:tc>
                  <a:txBody>
                    <a:bodyPr/>
                    <a:lstStyle/>
                    <a:p>
                      <a:pPr algn="ctr" fontAlgn="ctr"/>
                      <a:r>
                        <a:rPr lang="en-US" altLang="zh-CN" sz="2000" b="0" u="none" strike="noStrike" dirty="0">
                          <a:solidFill>
                            <a:srgbClr val="58595B"/>
                          </a:solidFill>
                          <a:effectLst/>
                          <a:latin typeface="Book Antiqua" pitchFamily="18" charset="0"/>
                          <a:ea typeface="Tahoma" panose="020B0604030504040204" pitchFamily="34" charset="0"/>
                          <a:cs typeface="Calibri" panose="020F0502020204030204" pitchFamily="34" charset="0"/>
                        </a:rPr>
                        <a:t>7</a:t>
                      </a:r>
                      <a:endParaRPr lang="en-US" altLang="zh-CN" sz="2000" b="0" i="0" u="none" strike="noStrike" dirty="0">
                        <a:solidFill>
                          <a:srgbClr val="58595B"/>
                        </a:solidFill>
                        <a:effectLst/>
                        <a:latin typeface="Book Antiqua" pitchFamily="18" charset="0"/>
                        <a:ea typeface="Tahoma" panose="020B0604030504040204" pitchFamily="34" charset="0"/>
                        <a:cs typeface="Calibri" panose="020F0502020204030204" pitchFamily="34" charset="0"/>
                      </a:endParaRPr>
                    </a:p>
                  </a:txBody>
                  <a:tcPr marL="7122" marR="7122" marT="7122" marB="0" anchor="ctr"/>
                </a:tc>
                <a:tc>
                  <a:txBody>
                    <a:bodyPr/>
                    <a:lstStyle/>
                    <a:p>
                      <a:pPr marL="0" algn="ctr" defTabSz="914400" rtl="0" eaLnBrk="1" fontAlgn="ctr" latinLnBrk="0" hangingPunct="1"/>
                      <a:r>
                        <a:rPr lang="en-US" altLang="zh-CN" sz="1800" b="0" i="0" u="none" strike="noStrike" kern="1200" dirty="0">
                          <a:solidFill>
                            <a:srgbClr val="58595B"/>
                          </a:solidFill>
                          <a:effectLst/>
                          <a:latin typeface="Book Antiqua" pitchFamily="18" charset="0"/>
                          <a:ea typeface="Tahoma" panose="020B0604030504040204" pitchFamily="34" charset="0"/>
                          <a:cs typeface="Calibri" panose="020F0502020204030204" pitchFamily="34" charset="0"/>
                        </a:rPr>
                        <a:t>Cerebral disease</a:t>
                      </a:r>
                    </a:p>
                  </a:txBody>
                  <a:tcPr marL="7122" marR="7122" marT="7122" marB="0" anchor="ctr"/>
                </a:tc>
                <a:tc>
                  <a:txBody>
                    <a:bodyPr/>
                    <a:lstStyle/>
                    <a:p>
                      <a:pPr marL="0" algn="ctr" defTabSz="914400" rtl="0" eaLnBrk="1" fontAlgn="ctr" latinLnBrk="0" hangingPunct="1"/>
                      <a:r>
                        <a:rPr lang="en-US" altLang="zh-CN" sz="1800" b="0" i="0" u="none" strike="noStrike" kern="1200" dirty="0">
                          <a:solidFill>
                            <a:srgbClr val="58595B"/>
                          </a:solidFill>
                          <a:effectLst/>
                          <a:latin typeface="Book Antiqua" pitchFamily="18" charset="0"/>
                          <a:ea typeface="Tahoma" panose="020B0604030504040204" pitchFamily="34" charset="0"/>
                          <a:cs typeface="Calibri" panose="020F0502020204030204" pitchFamily="34" charset="0"/>
                        </a:rPr>
                        <a:t>30</a:t>
                      </a:r>
                    </a:p>
                  </a:txBody>
                  <a:tcPr marL="7122" marR="7122" marT="7122" marB="0" anchor="ctr"/>
                </a:tc>
                <a:extLst>
                  <a:ext uri="{0D108BD9-81ED-4DB2-BD59-A6C34878D82A}">
                    <a16:rowId xmlns:a16="http://schemas.microsoft.com/office/drawing/2014/main" xmlns="" val="3392178420"/>
                  </a:ext>
                </a:extLst>
              </a:tr>
              <a:tr h="428942">
                <a:tc>
                  <a:txBody>
                    <a:bodyPr/>
                    <a:lstStyle/>
                    <a:p>
                      <a:pPr algn="ctr" fontAlgn="ctr"/>
                      <a:r>
                        <a:rPr lang="en-US" altLang="zh-CN" sz="2000" b="0" u="none" strike="noStrike" dirty="0">
                          <a:solidFill>
                            <a:srgbClr val="58595B"/>
                          </a:solidFill>
                          <a:effectLst/>
                          <a:latin typeface="Book Antiqua" pitchFamily="18" charset="0"/>
                          <a:ea typeface="Tahoma" panose="020B0604030504040204" pitchFamily="34" charset="0"/>
                          <a:cs typeface="Calibri" panose="020F0502020204030204" pitchFamily="34" charset="0"/>
                        </a:rPr>
                        <a:t>8</a:t>
                      </a:r>
                      <a:endParaRPr lang="en-US" altLang="zh-CN" sz="2000" b="0" i="0" u="none" strike="noStrike" dirty="0">
                        <a:solidFill>
                          <a:srgbClr val="58595B"/>
                        </a:solidFill>
                        <a:effectLst/>
                        <a:latin typeface="Book Antiqua" pitchFamily="18" charset="0"/>
                        <a:ea typeface="Tahoma" panose="020B0604030504040204" pitchFamily="34" charset="0"/>
                        <a:cs typeface="Calibri" panose="020F0502020204030204" pitchFamily="34" charset="0"/>
                      </a:endParaRPr>
                    </a:p>
                  </a:txBody>
                  <a:tcPr marL="7122" marR="7122" marT="7122" marB="0" anchor="ctr"/>
                </a:tc>
                <a:tc>
                  <a:txBody>
                    <a:bodyPr/>
                    <a:lstStyle/>
                    <a:p>
                      <a:pPr algn="ctr"/>
                      <a:r>
                        <a:rPr lang="en-US" altLang="zh-CN" sz="1800" b="0" i="0" u="none" strike="noStrike" kern="1200" dirty="0">
                          <a:solidFill>
                            <a:srgbClr val="58595B"/>
                          </a:solidFill>
                          <a:effectLst/>
                          <a:latin typeface="Book Antiqua" pitchFamily="18" charset="0"/>
                          <a:cs typeface="Calibri" panose="020F0502020204030204" pitchFamily="34" charset="0"/>
                        </a:rPr>
                        <a:t>No certain pattern</a:t>
                      </a:r>
                    </a:p>
                    <a:p>
                      <a:pPr algn="ctr"/>
                      <a:r>
                        <a:rPr lang="en-US" altLang="zh-CN" sz="1800" b="0" i="0" u="none" strike="noStrike" kern="1200" dirty="0">
                          <a:solidFill>
                            <a:srgbClr val="58595B"/>
                          </a:solidFill>
                          <a:effectLst/>
                          <a:latin typeface="Book Antiqua" pitchFamily="18" charset="0"/>
                          <a:cs typeface="Calibri" panose="020F0502020204030204" pitchFamily="34" charset="0"/>
                        </a:rPr>
                        <a:t>(small size)</a:t>
                      </a:r>
                    </a:p>
                  </a:txBody>
                  <a:tcPr marL="7122" marR="7122" marT="7122" marB="0" anchor="ctr"/>
                </a:tc>
                <a:tc>
                  <a:txBody>
                    <a:bodyPr/>
                    <a:lstStyle/>
                    <a:p>
                      <a:pPr algn="ctr"/>
                      <a:r>
                        <a:rPr lang="en-US" altLang="zh-CN" sz="1800" b="0" i="0" u="none" strike="noStrike" kern="1200" dirty="0">
                          <a:solidFill>
                            <a:srgbClr val="58595B"/>
                          </a:solidFill>
                          <a:effectLst/>
                          <a:latin typeface="Book Antiqua" pitchFamily="18" charset="0"/>
                          <a:ea typeface="Tahoma" panose="020B0604030504040204" pitchFamily="34" charset="0"/>
                          <a:cs typeface="Calibri" panose="020F0502020204030204" pitchFamily="34" charset="0"/>
                        </a:rPr>
                        <a:t>5</a:t>
                      </a:r>
                    </a:p>
                  </a:txBody>
                  <a:tcPr marL="7122" marR="7122" marT="7122" marB="0" anchor="ctr"/>
                </a:tc>
                <a:extLst>
                  <a:ext uri="{0D108BD9-81ED-4DB2-BD59-A6C34878D82A}">
                    <a16:rowId xmlns:a16="http://schemas.microsoft.com/office/drawing/2014/main" xmlns="" val="3990900958"/>
                  </a:ext>
                </a:extLst>
              </a:tr>
              <a:tr h="204226">
                <a:tc>
                  <a:txBody>
                    <a:bodyPr/>
                    <a:lstStyle/>
                    <a:p>
                      <a:pPr algn="ctr" fontAlgn="ctr"/>
                      <a:r>
                        <a:rPr lang="en-US" altLang="zh-CN" sz="2000" b="0" u="none" strike="noStrike" dirty="0">
                          <a:solidFill>
                            <a:srgbClr val="58595B"/>
                          </a:solidFill>
                          <a:effectLst/>
                          <a:latin typeface="Book Antiqua" pitchFamily="18" charset="0"/>
                          <a:ea typeface="Tahoma" panose="020B0604030504040204" pitchFamily="34" charset="0"/>
                          <a:cs typeface="Calibri" panose="020F0502020204030204" pitchFamily="34" charset="0"/>
                        </a:rPr>
                        <a:t>9</a:t>
                      </a:r>
                      <a:endParaRPr lang="en-US" altLang="zh-CN" sz="2000" b="0" i="0" u="none" strike="noStrike" dirty="0">
                        <a:solidFill>
                          <a:srgbClr val="58595B"/>
                        </a:solidFill>
                        <a:effectLst/>
                        <a:latin typeface="Book Antiqua" pitchFamily="18" charset="0"/>
                        <a:ea typeface="Tahoma" panose="020B0604030504040204" pitchFamily="34" charset="0"/>
                        <a:cs typeface="Calibri" panose="020F0502020204030204" pitchFamily="34" charset="0"/>
                      </a:endParaRPr>
                    </a:p>
                  </a:txBody>
                  <a:tcPr marL="7122" marR="7122" marT="7122"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800" b="0" i="0" u="none" strike="noStrike" kern="1200" dirty="0">
                          <a:solidFill>
                            <a:srgbClr val="58595B"/>
                          </a:solidFill>
                          <a:effectLst/>
                          <a:latin typeface="Book Antiqua" pitchFamily="18" charset="0"/>
                          <a:ea typeface="Tahoma" panose="020B0604030504040204" pitchFamily="34" charset="0"/>
                          <a:cs typeface="Calibri" panose="020F0502020204030204" pitchFamily="34" charset="0"/>
                        </a:rPr>
                        <a:t>Tumor/cancer/damage to organs</a:t>
                      </a:r>
                    </a:p>
                  </a:txBody>
                  <a:tcPr marL="7122" marR="7122" marT="7122"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800" b="0" i="0" u="none" strike="noStrike" kern="1200" dirty="0">
                          <a:solidFill>
                            <a:srgbClr val="58595B"/>
                          </a:solidFill>
                          <a:effectLst/>
                          <a:latin typeface="Book Antiqua" pitchFamily="18" charset="0"/>
                          <a:ea typeface="Tahoma" panose="020B0604030504040204" pitchFamily="34" charset="0"/>
                          <a:cs typeface="Calibri" panose="020F0502020204030204" pitchFamily="34" charset="0"/>
                        </a:rPr>
                        <a:t>16 </a:t>
                      </a:r>
                    </a:p>
                  </a:txBody>
                  <a:tcPr marL="7122" marR="7122" marT="7122" marB="0" anchor="ctr"/>
                </a:tc>
                <a:extLst>
                  <a:ext uri="{0D108BD9-81ED-4DB2-BD59-A6C34878D82A}">
                    <a16:rowId xmlns:a16="http://schemas.microsoft.com/office/drawing/2014/main" xmlns="" val="2630899500"/>
                  </a:ext>
                </a:extLst>
              </a:tr>
            </a:tbl>
          </a:graphicData>
        </a:graphic>
      </p:graphicFrame>
    </p:spTree>
    <p:extLst>
      <p:ext uri="{BB962C8B-B14F-4D97-AF65-F5344CB8AC3E}">
        <p14:creationId xmlns:p14="http://schemas.microsoft.com/office/powerpoint/2010/main" xmlns="" val="3497039970"/>
      </p:ext>
    </p:extLst>
  </p:cSld>
  <p:clrMapOvr>
    <a:masterClrMapping/>
  </p:clrMapOvr>
  <mc:AlternateContent xmlns:mc="http://schemas.openxmlformats.org/markup-compatibility/2006">
    <mc:Choice xmlns:p14="http://schemas.microsoft.com/office/powerpoint/2010/main" xmlns="" Requires="p14">
      <p:transition p14:dur="10"/>
    </mc:Choice>
    <mc:Fallback>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xmlns="" id="{E1474BAC-EC74-4D08-9F20-8441C60FC6F9}"/>
              </a:ext>
            </a:extLst>
          </p:cNvPr>
          <p:cNvPicPr>
            <a:picLocks noChangeAspect="1"/>
          </p:cNvPicPr>
          <p:nvPr/>
        </p:nvPicPr>
        <p:blipFill>
          <a:blip r:embed="rId2">
            <a:lum contrast="-10000"/>
          </a:blip>
          <a:stretch>
            <a:fillRect/>
          </a:stretch>
        </p:blipFill>
        <p:spPr>
          <a:xfrm>
            <a:off x="12703" y="-12328"/>
            <a:ext cx="12192002" cy="6882656"/>
          </a:xfrm>
          <a:prstGeom prst="rect">
            <a:avLst/>
          </a:prstGeom>
        </p:spPr>
      </p:pic>
      <p:grpSp>
        <p:nvGrpSpPr>
          <p:cNvPr id="2" name="组合 1"/>
          <p:cNvGrpSpPr/>
          <p:nvPr/>
        </p:nvGrpSpPr>
        <p:grpSpPr>
          <a:xfrm>
            <a:off x="-2" y="0"/>
            <a:ext cx="1581151" cy="1306653"/>
            <a:chOff x="-2" y="5562600"/>
            <a:chExt cx="1581151" cy="1306653"/>
          </a:xfrm>
        </p:grpSpPr>
        <p:sp>
          <p:nvSpPr>
            <p:cNvPr id="3" name="直角三角形 8"/>
            <p:cNvSpPr/>
            <p:nvPr/>
          </p:nvSpPr>
          <p:spPr>
            <a:xfrm flipV="1">
              <a:off x="-2" y="5562600"/>
              <a:ext cx="1581151" cy="1306653"/>
            </a:xfrm>
            <a:custGeom>
              <a:avLst/>
              <a:gdLst>
                <a:gd name="connsiteX0" fmla="*/ 0 w 1596000"/>
                <a:gd name="connsiteY0" fmla="*/ 740842 h 740842"/>
                <a:gd name="connsiteX1" fmla="*/ 0 w 1596000"/>
                <a:gd name="connsiteY1" fmla="*/ 0 h 740842"/>
                <a:gd name="connsiteX2" fmla="*/ 1596000 w 1596000"/>
                <a:gd name="connsiteY2" fmla="*/ 740842 h 740842"/>
                <a:gd name="connsiteX3" fmla="*/ 0 w 1596000"/>
                <a:gd name="connsiteY3" fmla="*/ 740842 h 740842"/>
                <a:gd name="connsiteX0" fmla="*/ 0 w 1519800"/>
                <a:gd name="connsiteY0" fmla="*/ 740842 h 1293292"/>
                <a:gd name="connsiteX1" fmla="*/ 0 w 1519800"/>
                <a:gd name="connsiteY1" fmla="*/ 0 h 1293292"/>
                <a:gd name="connsiteX2" fmla="*/ 1519800 w 1519800"/>
                <a:gd name="connsiteY2" fmla="*/ 1293292 h 1293292"/>
                <a:gd name="connsiteX3" fmla="*/ 0 w 1519800"/>
                <a:gd name="connsiteY3" fmla="*/ 740842 h 1293292"/>
              </a:gdLst>
              <a:ahLst/>
              <a:cxnLst>
                <a:cxn ang="0">
                  <a:pos x="connsiteX0" y="connsiteY0"/>
                </a:cxn>
                <a:cxn ang="0">
                  <a:pos x="connsiteX1" y="connsiteY1"/>
                </a:cxn>
                <a:cxn ang="0">
                  <a:pos x="connsiteX2" y="connsiteY2"/>
                </a:cxn>
                <a:cxn ang="0">
                  <a:pos x="connsiteX3" y="connsiteY3"/>
                </a:cxn>
              </a:cxnLst>
              <a:rect l="l" t="t" r="r" b="b"/>
              <a:pathLst>
                <a:path w="1519800" h="1293292">
                  <a:moveTo>
                    <a:pt x="0" y="740842"/>
                  </a:moveTo>
                  <a:lnTo>
                    <a:pt x="0" y="0"/>
                  </a:lnTo>
                  <a:lnTo>
                    <a:pt x="1519800" y="1293292"/>
                  </a:lnTo>
                  <a:lnTo>
                    <a:pt x="0" y="740842"/>
                  </a:lnTo>
                  <a:close/>
                </a:path>
              </a:pathLst>
            </a:custGeom>
            <a:solidFill>
              <a:srgbClr val="59C3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 name="直角三角形 8"/>
            <p:cNvSpPr/>
            <p:nvPr/>
          </p:nvSpPr>
          <p:spPr>
            <a:xfrm rot="5400000" flipH="1" flipV="1">
              <a:off x="148633" y="5428776"/>
              <a:ext cx="1293293" cy="1565153"/>
            </a:xfrm>
            <a:custGeom>
              <a:avLst/>
              <a:gdLst>
                <a:gd name="connsiteX0" fmla="*/ 0 w 1596000"/>
                <a:gd name="connsiteY0" fmla="*/ 740842 h 740842"/>
                <a:gd name="connsiteX1" fmla="*/ 0 w 1596000"/>
                <a:gd name="connsiteY1" fmla="*/ 0 h 740842"/>
                <a:gd name="connsiteX2" fmla="*/ 1596000 w 1596000"/>
                <a:gd name="connsiteY2" fmla="*/ 740842 h 740842"/>
                <a:gd name="connsiteX3" fmla="*/ 0 w 1596000"/>
                <a:gd name="connsiteY3" fmla="*/ 740842 h 740842"/>
                <a:gd name="connsiteX0" fmla="*/ 0 w 1519800"/>
                <a:gd name="connsiteY0" fmla="*/ 740842 h 1293292"/>
                <a:gd name="connsiteX1" fmla="*/ 0 w 1519800"/>
                <a:gd name="connsiteY1" fmla="*/ 0 h 1293292"/>
                <a:gd name="connsiteX2" fmla="*/ 1519800 w 1519800"/>
                <a:gd name="connsiteY2" fmla="*/ 1293292 h 1293292"/>
                <a:gd name="connsiteX3" fmla="*/ 0 w 1519800"/>
                <a:gd name="connsiteY3" fmla="*/ 740842 h 1293292"/>
              </a:gdLst>
              <a:ahLst/>
              <a:cxnLst>
                <a:cxn ang="0">
                  <a:pos x="connsiteX0" y="connsiteY0"/>
                </a:cxn>
                <a:cxn ang="0">
                  <a:pos x="connsiteX1" y="connsiteY1"/>
                </a:cxn>
                <a:cxn ang="0">
                  <a:pos x="connsiteX2" y="connsiteY2"/>
                </a:cxn>
                <a:cxn ang="0">
                  <a:pos x="connsiteX3" y="connsiteY3"/>
                </a:cxn>
              </a:cxnLst>
              <a:rect l="l" t="t" r="r" b="b"/>
              <a:pathLst>
                <a:path w="1519800" h="1293292">
                  <a:moveTo>
                    <a:pt x="0" y="740842"/>
                  </a:moveTo>
                  <a:lnTo>
                    <a:pt x="0" y="0"/>
                  </a:lnTo>
                  <a:lnTo>
                    <a:pt x="1519800" y="1293292"/>
                  </a:lnTo>
                  <a:lnTo>
                    <a:pt x="0" y="740842"/>
                  </a:lnTo>
                  <a:close/>
                </a:path>
              </a:pathLst>
            </a:custGeom>
            <a:solidFill>
              <a:schemeClr val="bg1"/>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5" name="矩形 4"/>
          <p:cNvSpPr/>
          <p:nvPr/>
        </p:nvSpPr>
        <p:spPr>
          <a:xfrm>
            <a:off x="1667706" y="294809"/>
            <a:ext cx="8388734" cy="707886"/>
          </a:xfrm>
          <a:prstGeom prst="rect">
            <a:avLst/>
          </a:prstGeom>
        </p:spPr>
        <p:txBody>
          <a:bodyPr wrap="square">
            <a:spAutoFit/>
          </a:bodyPr>
          <a:lstStyle/>
          <a:p>
            <a:r>
              <a:rPr lang="en-US" altLang="zh-CN" sz="4000" dirty="0" smtClean="0">
                <a:solidFill>
                  <a:srgbClr val="58595B"/>
                </a:solidFill>
                <a:latin typeface="Agency FB" panose="020B0503020202020204" pitchFamily="34" charset="0"/>
              </a:rPr>
              <a:t>Keyplayer Detection</a:t>
            </a:r>
            <a:endParaRPr lang="zh-CN" altLang="en-US" sz="4000" dirty="0">
              <a:solidFill>
                <a:srgbClr val="58595B"/>
              </a:solidFill>
              <a:latin typeface="Agency FB" panose="020B0503020202020204" pitchFamily="34" charset="0"/>
            </a:endParaRPr>
          </a:p>
        </p:txBody>
      </p:sp>
      <p:sp>
        <p:nvSpPr>
          <p:cNvPr id="8" name="文本框 7">
            <a:extLst>
              <a:ext uri="{FF2B5EF4-FFF2-40B4-BE49-F238E27FC236}">
                <a16:creationId xmlns:a16="http://schemas.microsoft.com/office/drawing/2014/main" xmlns="" id="{050E247D-10E4-4D95-BCDF-D9763C3004DD}"/>
              </a:ext>
            </a:extLst>
          </p:cNvPr>
          <p:cNvSpPr txBox="1"/>
          <p:nvPr/>
        </p:nvSpPr>
        <p:spPr>
          <a:xfrm>
            <a:off x="1343472" y="2348880"/>
            <a:ext cx="9721080" cy="1453668"/>
          </a:xfrm>
          <a:prstGeom prst="rect">
            <a:avLst/>
          </a:prstGeom>
          <a:noFill/>
        </p:spPr>
        <p:txBody>
          <a:bodyPr wrap="square" rtlCol="0">
            <a:spAutoFit/>
          </a:bodyPr>
          <a:lstStyle/>
          <a:p>
            <a:pPr>
              <a:lnSpc>
                <a:spcPts val="2700"/>
              </a:lnSpc>
            </a:pPr>
            <a:endParaRPr lang="en-US" altLang="zh-CN" dirty="0">
              <a:solidFill>
                <a:srgbClr val="58595B"/>
              </a:solidFill>
              <a:latin typeface="Book Antiqua" pitchFamily="18" charset="0"/>
              <a:cs typeface="Times New Roman" panose="02020603050405020304" pitchFamily="18" charset="0"/>
            </a:endParaRPr>
          </a:p>
          <a:p>
            <a:pPr marL="285750" indent="-285750">
              <a:lnSpc>
                <a:spcPts val="2700"/>
              </a:lnSpc>
              <a:buFontTx/>
              <a:buChar char="-"/>
            </a:pPr>
            <a:r>
              <a:rPr lang="en-US" altLang="zh-CN" dirty="0">
                <a:solidFill>
                  <a:srgbClr val="58595B"/>
                </a:solidFill>
                <a:latin typeface="Book Antiqua" pitchFamily="18" charset="0"/>
                <a:cs typeface="Times New Roman" panose="02020603050405020304" pitchFamily="18" charset="0"/>
              </a:rPr>
              <a:t>Who are the most effective ones to affect the whole graph (for each community pick one) ?</a:t>
            </a:r>
          </a:p>
          <a:p>
            <a:pPr marL="285750" indent="-285750">
              <a:lnSpc>
                <a:spcPts val="2700"/>
              </a:lnSpc>
              <a:buFontTx/>
              <a:buChar char="-"/>
            </a:pPr>
            <a:r>
              <a:rPr lang="en-US" altLang="zh-CN" dirty="0">
                <a:solidFill>
                  <a:srgbClr val="58595B"/>
                </a:solidFill>
                <a:latin typeface="Book Antiqua" pitchFamily="18" charset="0"/>
                <a:cs typeface="Times New Roman" panose="02020603050405020304" pitchFamily="18" charset="0"/>
              </a:rPr>
              <a:t>Who are the most effective ones in its own individual community?</a:t>
            </a:r>
          </a:p>
          <a:p>
            <a:pPr marL="285750" indent="-285750">
              <a:lnSpc>
                <a:spcPts val="2700"/>
              </a:lnSpc>
              <a:buFontTx/>
              <a:buChar char="-"/>
            </a:pPr>
            <a:r>
              <a:rPr lang="en-US" altLang="zh-CN" dirty="0">
                <a:solidFill>
                  <a:srgbClr val="58595B"/>
                </a:solidFill>
                <a:latin typeface="Book Antiqua" pitchFamily="18" charset="0"/>
                <a:cs typeface="Times New Roman" panose="02020603050405020304" pitchFamily="18" charset="0"/>
              </a:rPr>
              <a:t>Who are the most  effective ones (regardless of community) to affect the whole graph?</a:t>
            </a:r>
            <a:endParaRPr lang="zh-CN" altLang="en-US" dirty="0">
              <a:solidFill>
                <a:srgbClr val="58595B"/>
              </a:solidFill>
              <a:latin typeface="Book Antiqua" pitchFamily="18" charset="0"/>
              <a:cs typeface="Times New Roman" panose="02020603050405020304" pitchFamily="18" charset="0"/>
            </a:endParaRPr>
          </a:p>
        </p:txBody>
      </p:sp>
    </p:spTree>
    <p:extLst>
      <p:ext uri="{BB962C8B-B14F-4D97-AF65-F5344CB8AC3E}">
        <p14:creationId xmlns:p14="http://schemas.microsoft.com/office/powerpoint/2010/main" xmlns="" val="1149324190"/>
      </p:ext>
    </p:extLst>
  </p:cSld>
  <p:clrMapOvr>
    <a:masterClrMapping/>
  </p:clrMapOvr>
  <mc:AlternateContent xmlns:mc="http://schemas.openxmlformats.org/markup-compatibility/2006">
    <mc:Choice xmlns:p14="http://schemas.microsoft.com/office/powerpoint/2010/main" xmlns="" Requires="p14">
      <p:transition p14:dur="10"/>
    </mc:Choice>
    <mc:Fallback>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grpSp>
        <p:nvGrpSpPr>
          <p:cNvPr id="2" name="组合 1"/>
          <p:cNvGrpSpPr/>
          <p:nvPr/>
        </p:nvGrpSpPr>
        <p:grpSpPr>
          <a:xfrm>
            <a:off x="-2" y="0"/>
            <a:ext cx="1581151" cy="1306653"/>
            <a:chOff x="-2" y="5562600"/>
            <a:chExt cx="1581151" cy="1306653"/>
          </a:xfrm>
        </p:grpSpPr>
        <p:sp>
          <p:nvSpPr>
            <p:cNvPr id="3" name="直角三角形 8"/>
            <p:cNvSpPr/>
            <p:nvPr/>
          </p:nvSpPr>
          <p:spPr>
            <a:xfrm flipV="1">
              <a:off x="-2" y="5562600"/>
              <a:ext cx="1581151" cy="1306653"/>
            </a:xfrm>
            <a:custGeom>
              <a:avLst/>
              <a:gdLst>
                <a:gd name="connsiteX0" fmla="*/ 0 w 1596000"/>
                <a:gd name="connsiteY0" fmla="*/ 740842 h 740842"/>
                <a:gd name="connsiteX1" fmla="*/ 0 w 1596000"/>
                <a:gd name="connsiteY1" fmla="*/ 0 h 740842"/>
                <a:gd name="connsiteX2" fmla="*/ 1596000 w 1596000"/>
                <a:gd name="connsiteY2" fmla="*/ 740842 h 740842"/>
                <a:gd name="connsiteX3" fmla="*/ 0 w 1596000"/>
                <a:gd name="connsiteY3" fmla="*/ 740842 h 740842"/>
                <a:gd name="connsiteX0" fmla="*/ 0 w 1519800"/>
                <a:gd name="connsiteY0" fmla="*/ 740842 h 1293292"/>
                <a:gd name="connsiteX1" fmla="*/ 0 w 1519800"/>
                <a:gd name="connsiteY1" fmla="*/ 0 h 1293292"/>
                <a:gd name="connsiteX2" fmla="*/ 1519800 w 1519800"/>
                <a:gd name="connsiteY2" fmla="*/ 1293292 h 1293292"/>
                <a:gd name="connsiteX3" fmla="*/ 0 w 1519800"/>
                <a:gd name="connsiteY3" fmla="*/ 740842 h 1293292"/>
              </a:gdLst>
              <a:ahLst/>
              <a:cxnLst>
                <a:cxn ang="0">
                  <a:pos x="connsiteX0" y="connsiteY0"/>
                </a:cxn>
                <a:cxn ang="0">
                  <a:pos x="connsiteX1" y="connsiteY1"/>
                </a:cxn>
                <a:cxn ang="0">
                  <a:pos x="connsiteX2" y="connsiteY2"/>
                </a:cxn>
                <a:cxn ang="0">
                  <a:pos x="connsiteX3" y="connsiteY3"/>
                </a:cxn>
              </a:cxnLst>
              <a:rect l="l" t="t" r="r" b="b"/>
              <a:pathLst>
                <a:path w="1519800" h="1293292">
                  <a:moveTo>
                    <a:pt x="0" y="740842"/>
                  </a:moveTo>
                  <a:lnTo>
                    <a:pt x="0" y="0"/>
                  </a:lnTo>
                  <a:lnTo>
                    <a:pt x="1519800" y="1293292"/>
                  </a:lnTo>
                  <a:lnTo>
                    <a:pt x="0" y="740842"/>
                  </a:lnTo>
                  <a:close/>
                </a:path>
              </a:pathLst>
            </a:custGeom>
            <a:solidFill>
              <a:srgbClr val="59C3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 name="直角三角形 8"/>
            <p:cNvSpPr/>
            <p:nvPr/>
          </p:nvSpPr>
          <p:spPr>
            <a:xfrm rot="5400000" flipH="1" flipV="1">
              <a:off x="148633" y="5428776"/>
              <a:ext cx="1293293" cy="1565153"/>
            </a:xfrm>
            <a:custGeom>
              <a:avLst/>
              <a:gdLst>
                <a:gd name="connsiteX0" fmla="*/ 0 w 1596000"/>
                <a:gd name="connsiteY0" fmla="*/ 740842 h 740842"/>
                <a:gd name="connsiteX1" fmla="*/ 0 w 1596000"/>
                <a:gd name="connsiteY1" fmla="*/ 0 h 740842"/>
                <a:gd name="connsiteX2" fmla="*/ 1596000 w 1596000"/>
                <a:gd name="connsiteY2" fmla="*/ 740842 h 740842"/>
                <a:gd name="connsiteX3" fmla="*/ 0 w 1596000"/>
                <a:gd name="connsiteY3" fmla="*/ 740842 h 740842"/>
                <a:gd name="connsiteX0" fmla="*/ 0 w 1519800"/>
                <a:gd name="connsiteY0" fmla="*/ 740842 h 1293292"/>
                <a:gd name="connsiteX1" fmla="*/ 0 w 1519800"/>
                <a:gd name="connsiteY1" fmla="*/ 0 h 1293292"/>
                <a:gd name="connsiteX2" fmla="*/ 1519800 w 1519800"/>
                <a:gd name="connsiteY2" fmla="*/ 1293292 h 1293292"/>
                <a:gd name="connsiteX3" fmla="*/ 0 w 1519800"/>
                <a:gd name="connsiteY3" fmla="*/ 740842 h 1293292"/>
              </a:gdLst>
              <a:ahLst/>
              <a:cxnLst>
                <a:cxn ang="0">
                  <a:pos x="connsiteX0" y="connsiteY0"/>
                </a:cxn>
                <a:cxn ang="0">
                  <a:pos x="connsiteX1" y="connsiteY1"/>
                </a:cxn>
                <a:cxn ang="0">
                  <a:pos x="connsiteX2" y="connsiteY2"/>
                </a:cxn>
                <a:cxn ang="0">
                  <a:pos x="connsiteX3" y="connsiteY3"/>
                </a:cxn>
              </a:cxnLst>
              <a:rect l="l" t="t" r="r" b="b"/>
              <a:pathLst>
                <a:path w="1519800" h="1293292">
                  <a:moveTo>
                    <a:pt x="0" y="740842"/>
                  </a:moveTo>
                  <a:lnTo>
                    <a:pt x="0" y="0"/>
                  </a:lnTo>
                  <a:lnTo>
                    <a:pt x="1519800" y="1293292"/>
                  </a:lnTo>
                  <a:lnTo>
                    <a:pt x="0" y="740842"/>
                  </a:lnTo>
                  <a:close/>
                </a:path>
              </a:pathLst>
            </a:custGeom>
            <a:solidFill>
              <a:schemeClr val="bg1"/>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5" name="矩形 4"/>
          <p:cNvSpPr/>
          <p:nvPr/>
        </p:nvSpPr>
        <p:spPr>
          <a:xfrm>
            <a:off x="1667706" y="294809"/>
            <a:ext cx="8214508" cy="707886"/>
          </a:xfrm>
          <a:prstGeom prst="rect">
            <a:avLst/>
          </a:prstGeom>
        </p:spPr>
        <p:txBody>
          <a:bodyPr wrap="square">
            <a:spAutoFit/>
          </a:bodyPr>
          <a:lstStyle/>
          <a:p>
            <a:r>
              <a:rPr lang="en-US" altLang="zh-CN" sz="4000" dirty="0" smtClean="0">
                <a:solidFill>
                  <a:srgbClr val="58595B"/>
                </a:solidFill>
                <a:latin typeface="Agency FB" panose="020B0503020202020204" pitchFamily="34" charset="0"/>
              </a:rPr>
              <a:t>Keyplayer Detection Using </a:t>
            </a:r>
            <a:r>
              <a:rPr lang="en-US" altLang="zh-CN" sz="4000" dirty="0">
                <a:solidFill>
                  <a:srgbClr val="58595B"/>
                </a:solidFill>
                <a:latin typeface="Agency FB" panose="020B0503020202020204" pitchFamily="34" charset="0"/>
              </a:rPr>
              <a:t>4 </a:t>
            </a:r>
            <a:r>
              <a:rPr lang="en-US" altLang="zh-CN" sz="4000" dirty="0" smtClean="0">
                <a:solidFill>
                  <a:srgbClr val="58595B"/>
                </a:solidFill>
                <a:latin typeface="Agency FB" panose="020B0503020202020204" pitchFamily="34" charset="0"/>
              </a:rPr>
              <a:t>Measurements</a:t>
            </a:r>
            <a:endParaRPr lang="zh-CN" altLang="en-US" sz="4000" dirty="0">
              <a:solidFill>
                <a:srgbClr val="58595B"/>
              </a:solidFill>
              <a:latin typeface="Agency FB" panose="020B0503020202020204" pitchFamily="34" charset="0"/>
            </a:endParaRPr>
          </a:p>
        </p:txBody>
      </p:sp>
      <p:sp>
        <p:nvSpPr>
          <p:cNvPr id="6" name="内容占位符 2">
            <a:extLst>
              <a:ext uri="{FF2B5EF4-FFF2-40B4-BE49-F238E27FC236}">
                <a16:creationId xmlns:a16="http://schemas.microsoft.com/office/drawing/2014/main" xmlns="" id="{4EE11763-18ED-48CC-B42C-0A350BA59D86}"/>
              </a:ext>
            </a:extLst>
          </p:cNvPr>
          <p:cNvSpPr txBox="1">
            <a:spLocks/>
          </p:cNvSpPr>
          <p:nvPr/>
        </p:nvSpPr>
        <p:spPr>
          <a:xfrm>
            <a:off x="1381092" y="1071546"/>
            <a:ext cx="9501254" cy="500066"/>
          </a:xfrm>
          <a:prstGeom prst="rect">
            <a:avLst/>
          </a:prstGeom>
        </p:spPr>
        <p:txBody>
          <a:bodyPr vert="horz" lIns="91440" tIns="45720" rIns="91440" bIns="45720" rtlCol="0">
            <a:noAutofit/>
          </a:bodyPr>
          <a:lstStyle/>
          <a:p>
            <a:pPr marL="0" marR="0" lvl="0" indent="0" algn="just" defTabSz="914400" rtl="0" eaLnBrk="1" fontAlgn="auto" latinLnBrk="0" hangingPunct="1">
              <a:lnSpc>
                <a:spcPts val="2700"/>
              </a:lnSpc>
              <a:spcAft>
                <a:spcPts val="0"/>
              </a:spcAft>
              <a:buClrTx/>
              <a:buSzTx/>
              <a:buFont typeface="Arial" panose="020B0604020202020204" pitchFamily="34" charset="0"/>
              <a:buNone/>
              <a:tabLst/>
              <a:defRPr/>
            </a:pPr>
            <a:r>
              <a:rPr lang="en-US" altLang="zh-CN" b="1" dirty="0">
                <a:solidFill>
                  <a:srgbClr val="58595B"/>
                </a:solidFill>
                <a:latin typeface="Book Antiqua" pitchFamily="18" charset="0"/>
                <a:cs typeface="Calibri" panose="020F0502020204030204" pitchFamily="34" charset="0"/>
              </a:rPr>
              <a:t>4 measurements</a:t>
            </a:r>
            <a:r>
              <a:rPr lang="en-US" altLang="zh-CN" dirty="0">
                <a:solidFill>
                  <a:srgbClr val="58595B"/>
                </a:solidFill>
                <a:latin typeface="Book Antiqua" pitchFamily="18" charset="0"/>
                <a:cs typeface="Calibri" panose="020F0502020204030204" pitchFamily="34" charset="0"/>
              </a:rPr>
              <a:t>: Degree/Betweenness/Closeness/Weight (use </a:t>
            </a:r>
            <a:r>
              <a:rPr lang="en-US" altLang="zh-CN" dirty="0">
                <a:solidFill>
                  <a:srgbClr val="FF0000"/>
                </a:solidFill>
                <a:latin typeface="Book Antiqua" pitchFamily="18" charset="0"/>
                <a:cs typeface="Calibri" panose="020F0502020204030204" pitchFamily="34" charset="0"/>
              </a:rPr>
              <a:t>degree-based </a:t>
            </a:r>
            <a:r>
              <a:rPr lang="en-US" altLang="zh-CN" dirty="0">
                <a:solidFill>
                  <a:srgbClr val="58595B"/>
                </a:solidFill>
                <a:latin typeface="Book Antiqua" pitchFamily="18" charset="0"/>
                <a:cs typeface="Calibri" panose="020F0502020204030204" pitchFamily="34" charset="0"/>
              </a:rPr>
              <a:t>as example)</a:t>
            </a:r>
            <a:endParaRPr kumimoji="0" lang="en-US" altLang="zh-CN" b="0" i="0" u="none" strike="noStrike" kern="1200" cap="none" spc="0" normalizeH="0" baseline="0" noProof="0" dirty="0">
              <a:ln>
                <a:noFill/>
              </a:ln>
              <a:solidFill>
                <a:srgbClr val="58595B"/>
              </a:solidFill>
              <a:effectLst/>
              <a:uLnTx/>
              <a:uFillTx/>
              <a:latin typeface="Book Antiqua" pitchFamily="18" charset="0"/>
              <a:cs typeface="Calibri" panose="020F0502020204030204" pitchFamily="34" charset="0"/>
            </a:endParaRPr>
          </a:p>
        </p:txBody>
      </p:sp>
      <p:grpSp>
        <p:nvGrpSpPr>
          <p:cNvPr id="11" name="组合 10">
            <a:extLst>
              <a:ext uri="{FF2B5EF4-FFF2-40B4-BE49-F238E27FC236}">
                <a16:creationId xmlns:a16="http://schemas.microsoft.com/office/drawing/2014/main" xmlns="" id="{D47A0010-1B15-4C0B-80E8-5C204F2DA2B2}"/>
              </a:ext>
            </a:extLst>
          </p:cNvPr>
          <p:cNvGrpSpPr/>
          <p:nvPr/>
        </p:nvGrpSpPr>
        <p:grpSpPr>
          <a:xfrm>
            <a:off x="380959" y="1714488"/>
            <a:ext cx="3929089" cy="5143512"/>
            <a:chOff x="380959" y="1714488"/>
            <a:chExt cx="4019565" cy="5143512"/>
          </a:xfrm>
        </p:grpSpPr>
        <p:sp>
          <p:nvSpPr>
            <p:cNvPr id="9" name="矩形 8"/>
            <p:cNvSpPr/>
            <p:nvPr/>
          </p:nvSpPr>
          <p:spPr>
            <a:xfrm>
              <a:off x="380960" y="1714488"/>
              <a:ext cx="3857656" cy="5143512"/>
            </a:xfrm>
            <a:prstGeom prst="rect">
              <a:avLst/>
            </a:prstGeom>
            <a:solidFill>
              <a:schemeClr val="bg1"/>
            </a:solidFill>
            <a:ln w="12700" cap="flat" cmpd="sng" algn="ctr">
              <a:noFill/>
              <a:prstDash val="solid"/>
              <a:miter lim="800000"/>
            </a:ln>
            <a:effectLst>
              <a:outerShdw blurRad="50800" dist="38100" dir="10800000" algn="r" rotWithShape="0">
                <a:prstClr val="black">
                  <a:alpha val="40000"/>
                </a:prstClr>
              </a:outerShdw>
            </a:effectLst>
          </p:spPr>
          <p:txBody>
            <a:bodyPr lIns="121917" tIns="60959" rIns="121917" bIns="60959" rtlCol="0" anchor="ctr"/>
            <a:lstStyle/>
            <a:p>
              <a:pPr algn="ctr" defTabSz="1219140">
                <a:defRPr/>
              </a:pPr>
              <a:endParaRPr lang="zh-CN" altLang="en-US" sz="2400" kern="0">
                <a:solidFill>
                  <a:sysClr val="window" lastClr="FFFFFF"/>
                </a:solidFill>
                <a:latin typeface="Calibri"/>
                <a:ea typeface="宋体"/>
              </a:endParaRPr>
            </a:p>
          </p:txBody>
        </p:sp>
        <p:sp>
          <p:nvSpPr>
            <p:cNvPr id="23" name="TextBox 22"/>
            <p:cNvSpPr txBox="1"/>
            <p:nvPr/>
          </p:nvSpPr>
          <p:spPr>
            <a:xfrm>
              <a:off x="380959" y="1714488"/>
              <a:ext cx="4019565" cy="438582"/>
            </a:xfrm>
            <a:prstGeom prst="rect">
              <a:avLst/>
            </a:prstGeom>
            <a:noFill/>
          </p:spPr>
          <p:txBody>
            <a:bodyPr wrap="square" rtlCol="0">
              <a:spAutoFit/>
            </a:bodyPr>
            <a:lstStyle/>
            <a:p>
              <a:pPr algn="just">
                <a:lnSpc>
                  <a:spcPts val="2700"/>
                </a:lnSpc>
              </a:pPr>
              <a:r>
                <a:rPr lang="en-US" altLang="zh-CN" sz="1600" dirty="0">
                  <a:solidFill>
                    <a:srgbClr val="58595B"/>
                  </a:solidFill>
                  <a:latin typeface="Book Antiqua" pitchFamily="18" charset="0"/>
                  <a:cs typeface="Arial" pitchFamily="34" charset="0"/>
                </a:rPr>
                <a:t>1. Assign diseases into each community</a:t>
              </a:r>
              <a:endParaRPr lang="zh-CN" altLang="en-US" sz="1600" dirty="0">
                <a:solidFill>
                  <a:srgbClr val="58595B"/>
                </a:solidFill>
                <a:latin typeface="Book Antiqua" pitchFamily="18" charset="0"/>
                <a:cs typeface="Arial" pitchFamily="34" charset="0"/>
              </a:endParaRPr>
            </a:p>
          </p:txBody>
        </p:sp>
        <p:pic>
          <p:nvPicPr>
            <p:cNvPr id="24" name="图片 23">
              <a:extLst>
                <a:ext uri="{FF2B5EF4-FFF2-40B4-BE49-F238E27FC236}">
                  <a16:creationId xmlns:a16="http://schemas.microsoft.com/office/drawing/2014/main" xmlns="" id="{6F9FD0D4-ECFF-4464-8477-286553B0844B}"/>
                </a:ext>
              </a:extLst>
            </p:cNvPr>
            <p:cNvPicPr>
              <a:picLocks noChangeAspect="1"/>
            </p:cNvPicPr>
            <p:nvPr/>
          </p:nvPicPr>
          <p:blipFill rotWithShape="1">
            <a:blip r:embed="rId2"/>
            <a:srcRect l="-482" t="6649" r="482" b="64603"/>
            <a:stretch/>
          </p:blipFill>
          <p:spPr>
            <a:xfrm>
              <a:off x="380960" y="2214554"/>
              <a:ext cx="3857652" cy="219706"/>
            </a:xfrm>
            <a:prstGeom prst="rect">
              <a:avLst/>
            </a:prstGeom>
            <a:ln>
              <a:noFill/>
            </a:ln>
          </p:spPr>
        </p:pic>
        <p:pic>
          <p:nvPicPr>
            <p:cNvPr id="7" name="图片 6">
              <a:extLst>
                <a:ext uri="{FF2B5EF4-FFF2-40B4-BE49-F238E27FC236}">
                  <a16:creationId xmlns:a16="http://schemas.microsoft.com/office/drawing/2014/main" xmlns="" id="{DDD59F96-D78C-48B7-B071-12A981DE33F0}"/>
                </a:ext>
              </a:extLst>
            </p:cNvPr>
            <p:cNvPicPr>
              <a:picLocks noChangeAspect="1"/>
            </p:cNvPicPr>
            <p:nvPr/>
          </p:nvPicPr>
          <p:blipFill>
            <a:blip r:embed="rId3"/>
            <a:stretch>
              <a:fillRect/>
            </a:stretch>
          </p:blipFill>
          <p:spPr>
            <a:xfrm>
              <a:off x="380959" y="2519524"/>
              <a:ext cx="3821933" cy="4338475"/>
            </a:xfrm>
            <a:prstGeom prst="rect">
              <a:avLst/>
            </a:prstGeom>
          </p:spPr>
        </p:pic>
      </p:grpSp>
      <p:grpSp>
        <p:nvGrpSpPr>
          <p:cNvPr id="12" name="组合 12">
            <a:extLst>
              <a:ext uri="{FF2B5EF4-FFF2-40B4-BE49-F238E27FC236}">
                <a16:creationId xmlns:a16="http://schemas.microsoft.com/office/drawing/2014/main" xmlns="" id="{DEDD9319-8E12-4668-BCD6-BEBAB774E28D}"/>
              </a:ext>
            </a:extLst>
          </p:cNvPr>
          <p:cNvGrpSpPr/>
          <p:nvPr/>
        </p:nvGrpSpPr>
        <p:grpSpPr>
          <a:xfrm>
            <a:off x="4147953" y="2344490"/>
            <a:ext cx="4252303" cy="4513511"/>
            <a:chOff x="4238612" y="2344490"/>
            <a:chExt cx="4252303" cy="4513511"/>
          </a:xfrm>
        </p:grpSpPr>
        <p:sp>
          <p:nvSpPr>
            <p:cNvPr id="27" name="矩形 26"/>
            <p:cNvSpPr/>
            <p:nvPr/>
          </p:nvSpPr>
          <p:spPr>
            <a:xfrm>
              <a:off x="4238612" y="2357430"/>
              <a:ext cx="3929090" cy="4500571"/>
            </a:xfrm>
            <a:prstGeom prst="rect">
              <a:avLst/>
            </a:prstGeom>
            <a:solidFill>
              <a:schemeClr val="accent1">
                <a:lumMod val="60000"/>
                <a:lumOff val="40000"/>
              </a:schemeClr>
            </a:solidFill>
            <a:ln w="12700" cap="flat" cmpd="sng" algn="ctr">
              <a:noFill/>
              <a:prstDash val="solid"/>
              <a:miter lim="800000"/>
            </a:ln>
            <a:effectLst>
              <a:outerShdw blurRad="50800" dist="38100" dir="10800000" algn="r" rotWithShape="0">
                <a:prstClr val="black">
                  <a:alpha val="40000"/>
                </a:prstClr>
              </a:outerShdw>
            </a:effectLst>
          </p:spPr>
          <p:txBody>
            <a:bodyPr lIns="121917" tIns="60959" rIns="121917" bIns="60959" rtlCol="0" anchor="ctr"/>
            <a:lstStyle/>
            <a:p>
              <a:pPr algn="ctr" defTabSz="1219140">
                <a:defRPr/>
              </a:pPr>
              <a:endParaRPr lang="zh-CN" altLang="en-US" kern="0">
                <a:solidFill>
                  <a:sysClr val="window" lastClr="FFFFFF"/>
                </a:solidFill>
                <a:latin typeface="Calibri"/>
                <a:ea typeface="宋体"/>
              </a:endParaRPr>
            </a:p>
          </p:txBody>
        </p:sp>
        <p:grpSp>
          <p:nvGrpSpPr>
            <p:cNvPr id="13" name="组合 11">
              <a:extLst>
                <a:ext uri="{FF2B5EF4-FFF2-40B4-BE49-F238E27FC236}">
                  <a16:creationId xmlns:a16="http://schemas.microsoft.com/office/drawing/2014/main" xmlns="" id="{D3260AB8-7261-4A61-BBA0-8F7082676680}"/>
                </a:ext>
              </a:extLst>
            </p:cNvPr>
            <p:cNvGrpSpPr/>
            <p:nvPr/>
          </p:nvGrpSpPr>
          <p:grpSpPr>
            <a:xfrm>
              <a:off x="4254121" y="2344490"/>
              <a:ext cx="4236794" cy="4508196"/>
              <a:chOff x="3473711" y="2404499"/>
              <a:chExt cx="4236794" cy="4508196"/>
            </a:xfrm>
          </p:grpSpPr>
          <p:sp>
            <p:nvSpPr>
              <p:cNvPr id="36" name="TextBox 35"/>
              <p:cNvSpPr txBox="1"/>
              <p:nvPr/>
            </p:nvSpPr>
            <p:spPr>
              <a:xfrm>
                <a:off x="3476853" y="2404499"/>
                <a:ext cx="4233652" cy="400944"/>
              </a:xfrm>
              <a:prstGeom prst="rect">
                <a:avLst/>
              </a:prstGeom>
              <a:noFill/>
            </p:spPr>
            <p:txBody>
              <a:bodyPr wrap="square" rtlCol="0">
                <a:spAutoFit/>
              </a:bodyPr>
              <a:lstStyle/>
              <a:p>
                <a:pPr algn="just">
                  <a:lnSpc>
                    <a:spcPts val="2700"/>
                  </a:lnSpc>
                </a:pPr>
                <a:r>
                  <a:rPr lang="en-US" altLang="zh-CN" sz="1400" dirty="0">
                    <a:solidFill>
                      <a:srgbClr val="58595B"/>
                    </a:solidFill>
                    <a:latin typeface="Book Antiqua" pitchFamily="18" charset="0"/>
                    <a:cs typeface="Arial" pitchFamily="34" charset="0"/>
                  </a:rPr>
                  <a:t>2. Find number of degrees for every disease</a:t>
                </a:r>
                <a:endParaRPr lang="zh-CN" altLang="en-US" sz="1400" dirty="0">
                  <a:solidFill>
                    <a:srgbClr val="58595B"/>
                  </a:solidFill>
                  <a:latin typeface="Book Antiqua" pitchFamily="18" charset="0"/>
                  <a:cs typeface="Arial" pitchFamily="34" charset="0"/>
                </a:endParaRPr>
              </a:p>
            </p:txBody>
          </p:sp>
          <p:pic>
            <p:nvPicPr>
              <p:cNvPr id="37" name="图片 36">
                <a:extLst>
                  <a:ext uri="{FF2B5EF4-FFF2-40B4-BE49-F238E27FC236}">
                    <a16:creationId xmlns:a16="http://schemas.microsoft.com/office/drawing/2014/main" xmlns="" id="{8FC5D86C-4B05-437B-A1D6-5AFA90CEB99D}"/>
                  </a:ext>
                </a:extLst>
              </p:cNvPr>
              <p:cNvPicPr>
                <a:picLocks noChangeAspect="1"/>
              </p:cNvPicPr>
              <p:nvPr/>
            </p:nvPicPr>
            <p:blipFill rotWithShape="1">
              <a:blip r:embed="rId4">
                <a:duotone>
                  <a:prstClr val="black"/>
                  <a:schemeClr val="accent5">
                    <a:tint val="45000"/>
                    <a:satMod val="400000"/>
                  </a:schemeClr>
                </a:duotone>
              </a:blip>
              <a:srcRect l="15224"/>
              <a:stretch/>
            </p:blipFill>
            <p:spPr>
              <a:xfrm>
                <a:off x="3476853" y="2843081"/>
                <a:ext cx="3929089" cy="745595"/>
              </a:xfrm>
              <a:prstGeom prst="rect">
                <a:avLst/>
              </a:prstGeom>
              <a:ln>
                <a:noFill/>
              </a:ln>
            </p:spPr>
          </p:pic>
          <p:pic>
            <p:nvPicPr>
              <p:cNvPr id="8" name="图片 7">
                <a:extLst>
                  <a:ext uri="{FF2B5EF4-FFF2-40B4-BE49-F238E27FC236}">
                    <a16:creationId xmlns:a16="http://schemas.microsoft.com/office/drawing/2014/main" xmlns="" id="{3198F64C-883A-4156-9C31-82164737425E}"/>
                  </a:ext>
                </a:extLst>
              </p:cNvPr>
              <p:cNvPicPr>
                <a:picLocks noChangeAspect="1"/>
              </p:cNvPicPr>
              <p:nvPr/>
            </p:nvPicPr>
            <p:blipFill>
              <a:blip r:embed="rId5">
                <a:clrChange>
                  <a:clrFrom>
                    <a:srgbClr val="FFFFFF"/>
                  </a:clrFrom>
                  <a:clrTo>
                    <a:srgbClr val="FFFFFF">
                      <a:alpha val="0"/>
                    </a:srgbClr>
                  </a:clrTo>
                </a:clrChange>
                <a:duotone>
                  <a:prstClr val="black"/>
                  <a:schemeClr val="accent5">
                    <a:tint val="45000"/>
                    <a:satMod val="400000"/>
                  </a:schemeClr>
                </a:duotone>
                <a:extLst>
                  <a:ext uri="{BEBA8EAE-BF5A-486C-A8C5-ECC9F3942E4B}">
                    <a14:imgProps xmlns:a14="http://schemas.microsoft.com/office/drawing/2010/main" xmlns="">
                      <a14:imgLayer r:embed="rId6">
                        <a14:imgEffect>
                          <a14:colorTemperature colorTemp="5300"/>
                        </a14:imgEffect>
                      </a14:imgLayer>
                    </a14:imgProps>
                  </a:ext>
                </a:extLst>
              </a:blip>
              <a:stretch>
                <a:fillRect/>
              </a:stretch>
            </p:blipFill>
            <p:spPr>
              <a:xfrm>
                <a:off x="3473711" y="3598630"/>
                <a:ext cx="3929090" cy="3314065"/>
              </a:xfrm>
              <a:prstGeom prst="rect">
                <a:avLst/>
              </a:prstGeom>
            </p:spPr>
          </p:pic>
        </p:grpSp>
      </p:grpSp>
      <p:grpSp>
        <p:nvGrpSpPr>
          <p:cNvPr id="14" name="组合 13">
            <a:extLst>
              <a:ext uri="{FF2B5EF4-FFF2-40B4-BE49-F238E27FC236}">
                <a16:creationId xmlns:a16="http://schemas.microsoft.com/office/drawing/2014/main" xmlns="" id="{AA6A9249-5A98-481C-8257-EB5EE4AF1C9A}"/>
              </a:ext>
            </a:extLst>
          </p:cNvPr>
          <p:cNvGrpSpPr/>
          <p:nvPr/>
        </p:nvGrpSpPr>
        <p:grpSpPr>
          <a:xfrm>
            <a:off x="8040216" y="3000372"/>
            <a:ext cx="3714776" cy="3857627"/>
            <a:chOff x="8040216" y="3000372"/>
            <a:chExt cx="3714776" cy="3857627"/>
          </a:xfrm>
        </p:grpSpPr>
        <p:sp>
          <p:nvSpPr>
            <p:cNvPr id="40" name="矩形 39"/>
            <p:cNvSpPr/>
            <p:nvPr/>
          </p:nvSpPr>
          <p:spPr>
            <a:xfrm>
              <a:off x="8111654" y="3000373"/>
              <a:ext cx="3643338" cy="3857626"/>
            </a:xfrm>
            <a:prstGeom prst="rect">
              <a:avLst/>
            </a:prstGeom>
            <a:solidFill>
              <a:schemeClr val="accent1">
                <a:lumMod val="40000"/>
                <a:lumOff val="60000"/>
              </a:schemeClr>
            </a:solidFill>
            <a:ln w="12700" cap="flat" cmpd="sng" algn="ctr">
              <a:noFill/>
              <a:prstDash val="solid"/>
              <a:miter lim="800000"/>
            </a:ln>
            <a:effectLst>
              <a:outerShdw blurRad="50800" dist="38100" dir="10800000" algn="r" rotWithShape="0">
                <a:prstClr val="black">
                  <a:alpha val="40000"/>
                </a:prstClr>
              </a:outerShdw>
            </a:effectLst>
          </p:spPr>
          <p:txBody>
            <a:bodyPr lIns="121917" tIns="60959" rIns="121917" bIns="60959" rtlCol="0" anchor="ctr"/>
            <a:lstStyle/>
            <a:p>
              <a:pPr algn="ctr" defTabSz="1219140">
                <a:defRPr/>
              </a:pPr>
              <a:endParaRPr lang="zh-CN" altLang="en-US" sz="2400" kern="0">
                <a:solidFill>
                  <a:sysClr val="window" lastClr="FFFFFF"/>
                </a:solidFill>
                <a:latin typeface="Calibri"/>
                <a:ea typeface="宋体"/>
              </a:endParaRPr>
            </a:p>
          </p:txBody>
        </p:sp>
        <p:sp>
          <p:nvSpPr>
            <p:cNvPr id="54" name="TextBox 53"/>
            <p:cNvSpPr txBox="1"/>
            <p:nvPr/>
          </p:nvSpPr>
          <p:spPr>
            <a:xfrm>
              <a:off x="8040216" y="3000372"/>
              <a:ext cx="3714776" cy="784830"/>
            </a:xfrm>
            <a:prstGeom prst="rect">
              <a:avLst/>
            </a:prstGeom>
            <a:noFill/>
          </p:spPr>
          <p:txBody>
            <a:bodyPr wrap="square" rtlCol="0">
              <a:spAutoFit/>
            </a:bodyPr>
            <a:lstStyle/>
            <a:p>
              <a:pPr algn="just">
                <a:lnSpc>
                  <a:spcPts val="2700"/>
                </a:lnSpc>
              </a:pPr>
              <a:r>
                <a:rPr lang="en-US" altLang="zh-CN" sz="1600" dirty="0">
                  <a:solidFill>
                    <a:srgbClr val="58595B"/>
                  </a:solidFill>
                  <a:latin typeface="Book Antiqua" pitchFamily="18" charset="0"/>
                  <a:cs typeface="Arial" pitchFamily="34" charset="0"/>
                </a:rPr>
                <a:t>3. Join </a:t>
              </a:r>
              <a:r>
                <a:rPr lang="en-US" altLang="zh-CN" sz="1600" dirty="0">
                  <a:solidFill>
                    <a:srgbClr val="58595B"/>
                  </a:solidFill>
                  <a:latin typeface="Book Antiqua" pitchFamily="18" charset="0"/>
                  <a:cs typeface="Calibri" panose="020F0502020204030204" pitchFamily="34" charset="0"/>
                </a:rPr>
                <a:t>two tables and get the keyplayers for each community</a:t>
              </a:r>
              <a:endParaRPr lang="zh-CN" altLang="en-US" sz="1600" dirty="0">
                <a:solidFill>
                  <a:srgbClr val="58595B"/>
                </a:solidFill>
                <a:latin typeface="Book Antiqua" pitchFamily="18" charset="0"/>
                <a:cs typeface="Arial" pitchFamily="34" charset="0"/>
              </a:endParaRPr>
            </a:p>
          </p:txBody>
        </p:sp>
        <p:pic>
          <p:nvPicPr>
            <p:cNvPr id="10" name="图片 9">
              <a:extLst>
                <a:ext uri="{FF2B5EF4-FFF2-40B4-BE49-F238E27FC236}">
                  <a16:creationId xmlns:a16="http://schemas.microsoft.com/office/drawing/2014/main" xmlns="" id="{F0EDF438-EFD4-4FAC-91C9-414CB5ACE243}"/>
                </a:ext>
              </a:extLst>
            </p:cNvPr>
            <p:cNvPicPr>
              <a:picLocks noChangeAspect="1"/>
            </p:cNvPicPr>
            <p:nvPr/>
          </p:nvPicPr>
          <p:blipFill rotWithShape="1">
            <a:blip r:embed="rId7">
              <a:duotone>
                <a:prstClr val="black"/>
                <a:schemeClr val="accent1">
                  <a:tint val="45000"/>
                  <a:satMod val="400000"/>
                </a:schemeClr>
              </a:duotone>
              <a:lum contrast="-10000"/>
            </a:blip>
            <a:srcRect t="4596"/>
            <a:stretch/>
          </p:blipFill>
          <p:spPr>
            <a:xfrm>
              <a:off x="8108512" y="3822820"/>
              <a:ext cx="3646480" cy="780916"/>
            </a:xfrm>
            <a:prstGeom prst="rect">
              <a:avLst/>
            </a:prstGeom>
          </p:spPr>
        </p:pic>
      </p:grpSp>
    </p:spTree>
    <p:extLst>
      <p:ext uri="{BB962C8B-B14F-4D97-AF65-F5344CB8AC3E}">
        <p14:creationId xmlns:p14="http://schemas.microsoft.com/office/powerpoint/2010/main" xmlns="" val="2322406920"/>
      </p:ext>
    </p:extLst>
  </p:cSld>
  <p:clrMapOvr>
    <a:masterClrMapping/>
  </p:clrMapOvr>
  <mc:AlternateContent xmlns:mc="http://schemas.openxmlformats.org/markup-compatibility/2006">
    <mc:Choice xmlns:p14="http://schemas.microsoft.com/office/powerpoint/2010/main" xmlns=""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6364F"/>
        </a:solidFill>
        <a:effectLst/>
      </p:bgPr>
    </p:bg>
    <p:spTree>
      <p:nvGrpSpPr>
        <p:cNvPr id="1" name=""/>
        <p:cNvGrpSpPr/>
        <p:nvPr/>
      </p:nvGrpSpPr>
      <p:grpSpPr>
        <a:xfrm>
          <a:off x="0" y="0"/>
          <a:ext cx="0" cy="0"/>
          <a:chOff x="0" y="0"/>
          <a:chExt cx="0" cy="0"/>
        </a:xfrm>
      </p:grpSpPr>
      <p:grpSp>
        <p:nvGrpSpPr>
          <p:cNvPr id="13" name="组合 12"/>
          <p:cNvGrpSpPr/>
          <p:nvPr/>
        </p:nvGrpSpPr>
        <p:grpSpPr>
          <a:xfrm>
            <a:off x="-66675" y="-149678"/>
            <a:ext cx="7788275" cy="5878966"/>
            <a:chOff x="-58057" y="-149678"/>
            <a:chExt cx="7779657" cy="5849257"/>
          </a:xfrm>
          <a:blipFill>
            <a:blip r:embed="rId2"/>
            <a:stretch>
              <a:fillRect/>
            </a:stretch>
          </a:blipFill>
        </p:grpSpPr>
        <p:sp>
          <p:nvSpPr>
            <p:cNvPr id="4" name="任意多边形 3"/>
            <p:cNvSpPr/>
            <p:nvPr/>
          </p:nvSpPr>
          <p:spPr>
            <a:xfrm>
              <a:off x="-58057" y="-149678"/>
              <a:ext cx="7779657" cy="5849257"/>
            </a:xfrm>
            <a:custGeom>
              <a:avLst/>
              <a:gdLst>
                <a:gd name="connsiteX0" fmla="*/ 0 w 7779657"/>
                <a:gd name="connsiteY0" fmla="*/ 29029 h 5849257"/>
                <a:gd name="connsiteX1" fmla="*/ 14514 w 7779657"/>
                <a:gd name="connsiteY1" fmla="*/ 5849257 h 5849257"/>
                <a:gd name="connsiteX2" fmla="*/ 7779657 w 7779657"/>
                <a:gd name="connsiteY2" fmla="*/ 0 h 5849257"/>
                <a:gd name="connsiteX3" fmla="*/ 0 w 7779657"/>
                <a:gd name="connsiteY3" fmla="*/ 29029 h 5849257"/>
              </a:gdLst>
              <a:ahLst/>
              <a:cxnLst>
                <a:cxn ang="0">
                  <a:pos x="connsiteX0" y="connsiteY0"/>
                </a:cxn>
                <a:cxn ang="0">
                  <a:pos x="connsiteX1" y="connsiteY1"/>
                </a:cxn>
                <a:cxn ang="0">
                  <a:pos x="connsiteX2" y="connsiteY2"/>
                </a:cxn>
                <a:cxn ang="0">
                  <a:pos x="connsiteX3" y="connsiteY3"/>
                </a:cxn>
              </a:cxnLst>
              <a:rect l="l" t="t" r="r" b="b"/>
              <a:pathLst>
                <a:path w="7779657" h="5849257">
                  <a:moveTo>
                    <a:pt x="0" y="29029"/>
                  </a:moveTo>
                  <a:lnTo>
                    <a:pt x="14514" y="5849257"/>
                  </a:lnTo>
                  <a:lnTo>
                    <a:pt x="7779657" y="0"/>
                  </a:lnTo>
                  <a:lnTo>
                    <a:pt x="0" y="29029"/>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1" name="等腰三角形 10"/>
            <p:cNvSpPr/>
            <p:nvPr/>
          </p:nvSpPr>
          <p:spPr>
            <a:xfrm>
              <a:off x="2758550" y="4246450"/>
              <a:ext cx="2160000" cy="1118100"/>
            </a:xfrm>
            <a:custGeom>
              <a:avLst/>
              <a:gdLst>
                <a:gd name="connsiteX0" fmla="*/ 0 w 2160000"/>
                <a:gd name="connsiteY0" fmla="*/ 1080000 h 1080000"/>
                <a:gd name="connsiteX1" fmla="*/ 1080000 w 2160000"/>
                <a:gd name="connsiteY1" fmla="*/ 0 h 1080000"/>
                <a:gd name="connsiteX2" fmla="*/ 2160000 w 2160000"/>
                <a:gd name="connsiteY2" fmla="*/ 1080000 h 1080000"/>
                <a:gd name="connsiteX3" fmla="*/ 0 w 2160000"/>
                <a:gd name="connsiteY3" fmla="*/ 1080000 h 1080000"/>
                <a:gd name="connsiteX0" fmla="*/ 0 w 2160000"/>
                <a:gd name="connsiteY0" fmla="*/ 1118100 h 1118100"/>
                <a:gd name="connsiteX1" fmla="*/ 1695950 w 2160000"/>
                <a:gd name="connsiteY1" fmla="*/ 0 h 1118100"/>
                <a:gd name="connsiteX2" fmla="*/ 2160000 w 2160000"/>
                <a:gd name="connsiteY2" fmla="*/ 1118100 h 1118100"/>
                <a:gd name="connsiteX3" fmla="*/ 0 w 2160000"/>
                <a:gd name="connsiteY3" fmla="*/ 1118100 h 1118100"/>
              </a:gdLst>
              <a:ahLst/>
              <a:cxnLst>
                <a:cxn ang="0">
                  <a:pos x="connsiteX0" y="connsiteY0"/>
                </a:cxn>
                <a:cxn ang="0">
                  <a:pos x="connsiteX1" y="connsiteY1"/>
                </a:cxn>
                <a:cxn ang="0">
                  <a:pos x="connsiteX2" y="connsiteY2"/>
                </a:cxn>
                <a:cxn ang="0">
                  <a:pos x="connsiteX3" y="connsiteY3"/>
                </a:cxn>
              </a:cxnLst>
              <a:rect l="l" t="t" r="r" b="b"/>
              <a:pathLst>
                <a:path w="2160000" h="1118100">
                  <a:moveTo>
                    <a:pt x="0" y="1118100"/>
                  </a:moveTo>
                  <a:lnTo>
                    <a:pt x="1695950" y="0"/>
                  </a:lnTo>
                  <a:lnTo>
                    <a:pt x="2160000" y="1118100"/>
                  </a:lnTo>
                  <a:lnTo>
                    <a:pt x="0" y="111810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8" name="任意多边形 7"/>
          <p:cNvSpPr/>
          <p:nvPr/>
        </p:nvSpPr>
        <p:spPr>
          <a:xfrm>
            <a:off x="-171450" y="-1162050"/>
            <a:ext cx="8667750" cy="6972300"/>
          </a:xfrm>
          <a:custGeom>
            <a:avLst/>
            <a:gdLst>
              <a:gd name="connsiteX0" fmla="*/ 0 w 8667750"/>
              <a:gd name="connsiteY0" fmla="*/ 6972300 h 6972300"/>
              <a:gd name="connsiteX1" fmla="*/ 4953000 w 8667750"/>
              <a:gd name="connsiteY1" fmla="*/ 4743450 h 6972300"/>
              <a:gd name="connsiteX2" fmla="*/ 8667750 w 8667750"/>
              <a:gd name="connsiteY2" fmla="*/ 0 h 6972300"/>
              <a:gd name="connsiteX3" fmla="*/ 7353300 w 8667750"/>
              <a:gd name="connsiteY3" fmla="*/ 723900 h 6972300"/>
              <a:gd name="connsiteX4" fmla="*/ 4648200 w 8667750"/>
              <a:gd name="connsiteY4" fmla="*/ 3676650 h 6972300"/>
              <a:gd name="connsiteX5" fmla="*/ 0 w 8667750"/>
              <a:gd name="connsiteY5" fmla="*/ 6972300 h 6972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67750" h="6972300">
                <a:moveTo>
                  <a:pt x="0" y="6972300"/>
                </a:moveTo>
                <a:lnTo>
                  <a:pt x="4953000" y="4743450"/>
                </a:lnTo>
                <a:lnTo>
                  <a:pt x="8667750" y="0"/>
                </a:lnTo>
                <a:lnTo>
                  <a:pt x="7353300" y="723900"/>
                </a:lnTo>
                <a:lnTo>
                  <a:pt x="4648200" y="3676650"/>
                </a:lnTo>
                <a:lnTo>
                  <a:pt x="0" y="6972300"/>
                </a:lnTo>
                <a:close/>
              </a:path>
            </a:pathLst>
          </a:custGeom>
          <a:solidFill>
            <a:srgbClr val="EFEFEF"/>
          </a:solidFill>
          <a:ln>
            <a:noFill/>
          </a:ln>
          <a:effectLst>
            <a:outerShdw blurRad="50800" dist="635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 name="任意多边形 2"/>
          <p:cNvSpPr/>
          <p:nvPr/>
        </p:nvSpPr>
        <p:spPr>
          <a:xfrm>
            <a:off x="-180975" y="-72571"/>
            <a:ext cx="9992632" cy="5873296"/>
          </a:xfrm>
          <a:custGeom>
            <a:avLst/>
            <a:gdLst>
              <a:gd name="connsiteX0" fmla="*/ 0 w 9869714"/>
              <a:gd name="connsiteY0" fmla="*/ 5805714 h 5805714"/>
              <a:gd name="connsiteX1" fmla="*/ 7590971 w 9869714"/>
              <a:gd name="connsiteY1" fmla="*/ 0 h 5805714"/>
              <a:gd name="connsiteX2" fmla="*/ 9869714 w 9869714"/>
              <a:gd name="connsiteY2" fmla="*/ 0 h 5805714"/>
              <a:gd name="connsiteX3" fmla="*/ 0 w 9869714"/>
              <a:gd name="connsiteY3" fmla="*/ 5805714 h 5805714"/>
            </a:gdLst>
            <a:ahLst/>
            <a:cxnLst>
              <a:cxn ang="0">
                <a:pos x="connsiteX0" y="connsiteY0"/>
              </a:cxn>
              <a:cxn ang="0">
                <a:pos x="connsiteX1" y="connsiteY1"/>
              </a:cxn>
              <a:cxn ang="0">
                <a:pos x="connsiteX2" y="connsiteY2"/>
              </a:cxn>
              <a:cxn ang="0">
                <a:pos x="connsiteX3" y="connsiteY3"/>
              </a:cxn>
            </a:cxnLst>
            <a:rect l="l" t="t" r="r" b="b"/>
            <a:pathLst>
              <a:path w="9869714" h="5805714">
                <a:moveTo>
                  <a:pt x="0" y="5805714"/>
                </a:moveTo>
                <a:lnTo>
                  <a:pt x="7590971" y="0"/>
                </a:lnTo>
                <a:lnTo>
                  <a:pt x="9869714" y="0"/>
                </a:lnTo>
                <a:lnTo>
                  <a:pt x="0" y="5805714"/>
                </a:lnTo>
                <a:close/>
              </a:path>
            </a:pathLst>
          </a:custGeom>
          <a:solidFill>
            <a:srgbClr val="59C3EB"/>
          </a:solidFill>
          <a:ln>
            <a:noFill/>
          </a:ln>
          <a:effectLst>
            <a:outerShdw blurRad="508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9" name="直角三角形 8"/>
          <p:cNvSpPr/>
          <p:nvPr/>
        </p:nvSpPr>
        <p:spPr>
          <a:xfrm flipV="1">
            <a:off x="-2" y="5562600"/>
            <a:ext cx="1581151" cy="1306653"/>
          </a:xfrm>
          <a:custGeom>
            <a:avLst/>
            <a:gdLst>
              <a:gd name="connsiteX0" fmla="*/ 0 w 1596000"/>
              <a:gd name="connsiteY0" fmla="*/ 740842 h 740842"/>
              <a:gd name="connsiteX1" fmla="*/ 0 w 1596000"/>
              <a:gd name="connsiteY1" fmla="*/ 0 h 740842"/>
              <a:gd name="connsiteX2" fmla="*/ 1596000 w 1596000"/>
              <a:gd name="connsiteY2" fmla="*/ 740842 h 740842"/>
              <a:gd name="connsiteX3" fmla="*/ 0 w 1596000"/>
              <a:gd name="connsiteY3" fmla="*/ 740842 h 740842"/>
              <a:gd name="connsiteX0" fmla="*/ 0 w 1519800"/>
              <a:gd name="connsiteY0" fmla="*/ 740842 h 1293292"/>
              <a:gd name="connsiteX1" fmla="*/ 0 w 1519800"/>
              <a:gd name="connsiteY1" fmla="*/ 0 h 1293292"/>
              <a:gd name="connsiteX2" fmla="*/ 1519800 w 1519800"/>
              <a:gd name="connsiteY2" fmla="*/ 1293292 h 1293292"/>
              <a:gd name="connsiteX3" fmla="*/ 0 w 1519800"/>
              <a:gd name="connsiteY3" fmla="*/ 740842 h 1293292"/>
            </a:gdLst>
            <a:ahLst/>
            <a:cxnLst>
              <a:cxn ang="0">
                <a:pos x="connsiteX0" y="connsiteY0"/>
              </a:cxn>
              <a:cxn ang="0">
                <a:pos x="connsiteX1" y="connsiteY1"/>
              </a:cxn>
              <a:cxn ang="0">
                <a:pos x="connsiteX2" y="connsiteY2"/>
              </a:cxn>
              <a:cxn ang="0">
                <a:pos x="connsiteX3" y="connsiteY3"/>
              </a:cxn>
            </a:cxnLst>
            <a:rect l="l" t="t" r="r" b="b"/>
            <a:pathLst>
              <a:path w="1519800" h="1293292">
                <a:moveTo>
                  <a:pt x="0" y="740842"/>
                </a:moveTo>
                <a:lnTo>
                  <a:pt x="0" y="0"/>
                </a:lnTo>
                <a:lnTo>
                  <a:pt x="1519800" y="1293292"/>
                </a:lnTo>
                <a:lnTo>
                  <a:pt x="0" y="740842"/>
                </a:lnTo>
                <a:close/>
              </a:path>
            </a:pathLst>
          </a:custGeom>
          <a:solidFill>
            <a:srgbClr val="59C3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0" name="直角三角形 8"/>
          <p:cNvSpPr/>
          <p:nvPr/>
        </p:nvSpPr>
        <p:spPr>
          <a:xfrm rot="5400000" flipH="1" flipV="1">
            <a:off x="148633" y="5428776"/>
            <a:ext cx="1293293" cy="1565153"/>
          </a:xfrm>
          <a:custGeom>
            <a:avLst/>
            <a:gdLst>
              <a:gd name="connsiteX0" fmla="*/ 0 w 1596000"/>
              <a:gd name="connsiteY0" fmla="*/ 740842 h 740842"/>
              <a:gd name="connsiteX1" fmla="*/ 0 w 1596000"/>
              <a:gd name="connsiteY1" fmla="*/ 0 h 740842"/>
              <a:gd name="connsiteX2" fmla="*/ 1596000 w 1596000"/>
              <a:gd name="connsiteY2" fmla="*/ 740842 h 740842"/>
              <a:gd name="connsiteX3" fmla="*/ 0 w 1596000"/>
              <a:gd name="connsiteY3" fmla="*/ 740842 h 740842"/>
              <a:gd name="connsiteX0" fmla="*/ 0 w 1519800"/>
              <a:gd name="connsiteY0" fmla="*/ 740842 h 1293292"/>
              <a:gd name="connsiteX1" fmla="*/ 0 w 1519800"/>
              <a:gd name="connsiteY1" fmla="*/ 0 h 1293292"/>
              <a:gd name="connsiteX2" fmla="*/ 1519800 w 1519800"/>
              <a:gd name="connsiteY2" fmla="*/ 1293292 h 1293292"/>
              <a:gd name="connsiteX3" fmla="*/ 0 w 1519800"/>
              <a:gd name="connsiteY3" fmla="*/ 740842 h 1293292"/>
            </a:gdLst>
            <a:ahLst/>
            <a:cxnLst>
              <a:cxn ang="0">
                <a:pos x="connsiteX0" y="connsiteY0"/>
              </a:cxn>
              <a:cxn ang="0">
                <a:pos x="connsiteX1" y="connsiteY1"/>
              </a:cxn>
              <a:cxn ang="0">
                <a:pos x="connsiteX2" y="connsiteY2"/>
              </a:cxn>
              <a:cxn ang="0">
                <a:pos x="connsiteX3" y="connsiteY3"/>
              </a:cxn>
            </a:cxnLst>
            <a:rect l="l" t="t" r="r" b="b"/>
            <a:pathLst>
              <a:path w="1519800" h="1293292">
                <a:moveTo>
                  <a:pt x="0" y="740842"/>
                </a:moveTo>
                <a:lnTo>
                  <a:pt x="0" y="0"/>
                </a:lnTo>
                <a:lnTo>
                  <a:pt x="1519800" y="1293292"/>
                </a:lnTo>
                <a:lnTo>
                  <a:pt x="0" y="740842"/>
                </a:lnTo>
                <a:close/>
              </a:path>
            </a:pathLst>
          </a:custGeom>
          <a:solidFill>
            <a:schemeClr val="bg1"/>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2" name="等腰三角形 10"/>
          <p:cNvSpPr/>
          <p:nvPr/>
        </p:nvSpPr>
        <p:spPr>
          <a:xfrm rot="164224">
            <a:off x="3506540" y="5042651"/>
            <a:ext cx="1085960" cy="496658"/>
          </a:xfrm>
          <a:custGeom>
            <a:avLst/>
            <a:gdLst>
              <a:gd name="connsiteX0" fmla="*/ 0 w 2160000"/>
              <a:gd name="connsiteY0" fmla="*/ 1080000 h 1080000"/>
              <a:gd name="connsiteX1" fmla="*/ 1080000 w 2160000"/>
              <a:gd name="connsiteY1" fmla="*/ 0 h 1080000"/>
              <a:gd name="connsiteX2" fmla="*/ 2160000 w 2160000"/>
              <a:gd name="connsiteY2" fmla="*/ 1080000 h 1080000"/>
              <a:gd name="connsiteX3" fmla="*/ 0 w 2160000"/>
              <a:gd name="connsiteY3" fmla="*/ 1080000 h 1080000"/>
              <a:gd name="connsiteX0" fmla="*/ 0 w 2160000"/>
              <a:gd name="connsiteY0" fmla="*/ 1118100 h 1118100"/>
              <a:gd name="connsiteX1" fmla="*/ 1695950 w 2160000"/>
              <a:gd name="connsiteY1" fmla="*/ 0 h 1118100"/>
              <a:gd name="connsiteX2" fmla="*/ 2160000 w 2160000"/>
              <a:gd name="connsiteY2" fmla="*/ 1118100 h 1118100"/>
              <a:gd name="connsiteX3" fmla="*/ 0 w 2160000"/>
              <a:gd name="connsiteY3" fmla="*/ 1118100 h 1118100"/>
            </a:gdLst>
            <a:ahLst/>
            <a:cxnLst>
              <a:cxn ang="0">
                <a:pos x="connsiteX0" y="connsiteY0"/>
              </a:cxn>
              <a:cxn ang="0">
                <a:pos x="connsiteX1" y="connsiteY1"/>
              </a:cxn>
              <a:cxn ang="0">
                <a:pos x="connsiteX2" y="connsiteY2"/>
              </a:cxn>
              <a:cxn ang="0">
                <a:pos x="connsiteX3" y="connsiteY3"/>
              </a:cxn>
            </a:cxnLst>
            <a:rect l="l" t="t" r="r" b="b"/>
            <a:pathLst>
              <a:path w="2160000" h="1118100">
                <a:moveTo>
                  <a:pt x="0" y="1118100"/>
                </a:moveTo>
                <a:lnTo>
                  <a:pt x="1695950" y="0"/>
                </a:lnTo>
                <a:lnTo>
                  <a:pt x="2160000" y="1118100"/>
                </a:lnTo>
                <a:lnTo>
                  <a:pt x="0" y="1118100"/>
                </a:lnTo>
                <a:close/>
              </a:path>
            </a:pathLst>
          </a:custGeom>
          <a:solidFill>
            <a:srgbClr val="EFEFEF"/>
          </a:solidFill>
          <a:ln>
            <a:noFill/>
          </a:ln>
          <a:effectLst>
            <a:outerShdw blurRad="50800" dist="635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14" name="组合 13"/>
          <p:cNvGrpSpPr/>
          <p:nvPr/>
        </p:nvGrpSpPr>
        <p:grpSpPr>
          <a:xfrm>
            <a:off x="6096000" y="2469539"/>
            <a:ext cx="5500726" cy="2646878"/>
            <a:chOff x="6050717" y="152186"/>
            <a:chExt cx="5147370" cy="2646878"/>
          </a:xfrm>
        </p:grpSpPr>
        <p:sp>
          <p:nvSpPr>
            <p:cNvPr id="15" name="文本框 14"/>
            <p:cNvSpPr txBox="1"/>
            <p:nvPr/>
          </p:nvSpPr>
          <p:spPr>
            <a:xfrm>
              <a:off x="9243726" y="152186"/>
              <a:ext cx="1954361" cy="2646878"/>
            </a:xfrm>
            <a:prstGeom prst="rect">
              <a:avLst/>
            </a:prstGeom>
            <a:noFill/>
          </p:spPr>
          <p:txBody>
            <a:bodyPr wrap="square" rtlCol="0">
              <a:spAutoFit/>
            </a:bodyPr>
            <a:lstStyle/>
            <a:p>
              <a:r>
                <a:rPr lang="en-US" altLang="zh-CN" sz="16600" dirty="0">
                  <a:solidFill>
                    <a:prstClr val="white"/>
                  </a:solidFill>
                  <a:latin typeface="Agency FB" panose="020B0503020202020204" pitchFamily="34" charset="0"/>
                </a:rPr>
                <a:t>01</a:t>
              </a:r>
              <a:endParaRPr lang="zh-CN" altLang="en-US" sz="16600" dirty="0">
                <a:solidFill>
                  <a:prstClr val="white"/>
                </a:solidFill>
                <a:latin typeface="Agency FB" panose="020B0503020202020204" pitchFamily="34" charset="0"/>
              </a:endParaRPr>
            </a:p>
          </p:txBody>
        </p:sp>
        <p:sp>
          <p:nvSpPr>
            <p:cNvPr id="16" name="文本框 15"/>
            <p:cNvSpPr txBox="1"/>
            <p:nvPr/>
          </p:nvSpPr>
          <p:spPr>
            <a:xfrm>
              <a:off x="6050717" y="1438602"/>
              <a:ext cx="3420000" cy="707886"/>
            </a:xfrm>
            <a:prstGeom prst="rect">
              <a:avLst/>
            </a:prstGeom>
            <a:noFill/>
          </p:spPr>
          <p:txBody>
            <a:bodyPr wrap="square" rtlCol="0">
              <a:spAutoFit/>
            </a:bodyPr>
            <a:lstStyle/>
            <a:p>
              <a:r>
                <a:rPr lang="en-US" altLang="zh-CN" sz="4000" dirty="0">
                  <a:solidFill>
                    <a:prstClr val="white"/>
                  </a:solidFill>
                  <a:latin typeface="Agency FB" panose="020B0503020202020204" pitchFamily="34" charset="0"/>
                </a:rPr>
                <a:t>Data Pre-processing</a:t>
              </a:r>
              <a:endParaRPr lang="zh-CN" altLang="en-US" sz="4000" dirty="0">
                <a:solidFill>
                  <a:prstClr val="white"/>
                </a:solidFill>
                <a:latin typeface="Agency FB" panose="020B0503020202020204" pitchFamily="34" charset="0"/>
              </a:endParaRPr>
            </a:p>
          </p:txBody>
        </p:sp>
      </p:grpSp>
    </p:spTree>
    <p:extLst>
      <p:ext uri="{BB962C8B-B14F-4D97-AF65-F5344CB8AC3E}">
        <p14:creationId xmlns="" xmlns:p14="http://schemas.microsoft.com/office/powerpoint/2010/main" val="4094863542"/>
      </p:ext>
    </p:extLst>
  </p:cSld>
  <p:clrMapOvr>
    <a:masterClrMapping/>
  </p:clrMapOvr>
  <mc:AlternateContent xmlns:mc="http://schemas.openxmlformats.org/markup-compatibility/2006">
    <mc:Choice xmlns=""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right)">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xmlns="" id="{057214C4-543C-4D44-8373-BCE4957B56C4}"/>
              </a:ext>
            </a:extLst>
          </p:cNvPr>
          <p:cNvPicPr>
            <a:picLocks noChangeAspect="1"/>
          </p:cNvPicPr>
          <p:nvPr/>
        </p:nvPicPr>
        <p:blipFill>
          <a:blip r:embed="rId2">
            <a:lum contrast="-10000"/>
          </a:blip>
          <a:stretch>
            <a:fillRect/>
          </a:stretch>
        </p:blipFill>
        <p:spPr>
          <a:xfrm>
            <a:off x="451346" y="836712"/>
            <a:ext cx="11245046" cy="5847661"/>
          </a:xfrm>
          <a:prstGeom prst="rect">
            <a:avLst/>
          </a:prstGeom>
        </p:spPr>
      </p:pic>
      <p:grpSp>
        <p:nvGrpSpPr>
          <p:cNvPr id="2" name="组合 1"/>
          <p:cNvGrpSpPr/>
          <p:nvPr/>
        </p:nvGrpSpPr>
        <p:grpSpPr>
          <a:xfrm>
            <a:off x="-2" y="0"/>
            <a:ext cx="1581151" cy="1306653"/>
            <a:chOff x="-2" y="5562600"/>
            <a:chExt cx="1581151" cy="1306653"/>
          </a:xfrm>
        </p:grpSpPr>
        <p:sp>
          <p:nvSpPr>
            <p:cNvPr id="3" name="直角三角形 8"/>
            <p:cNvSpPr/>
            <p:nvPr/>
          </p:nvSpPr>
          <p:spPr>
            <a:xfrm flipV="1">
              <a:off x="-2" y="5562600"/>
              <a:ext cx="1581151" cy="1306653"/>
            </a:xfrm>
            <a:custGeom>
              <a:avLst/>
              <a:gdLst>
                <a:gd name="connsiteX0" fmla="*/ 0 w 1596000"/>
                <a:gd name="connsiteY0" fmla="*/ 740842 h 740842"/>
                <a:gd name="connsiteX1" fmla="*/ 0 w 1596000"/>
                <a:gd name="connsiteY1" fmla="*/ 0 h 740842"/>
                <a:gd name="connsiteX2" fmla="*/ 1596000 w 1596000"/>
                <a:gd name="connsiteY2" fmla="*/ 740842 h 740842"/>
                <a:gd name="connsiteX3" fmla="*/ 0 w 1596000"/>
                <a:gd name="connsiteY3" fmla="*/ 740842 h 740842"/>
                <a:gd name="connsiteX0" fmla="*/ 0 w 1519800"/>
                <a:gd name="connsiteY0" fmla="*/ 740842 h 1293292"/>
                <a:gd name="connsiteX1" fmla="*/ 0 w 1519800"/>
                <a:gd name="connsiteY1" fmla="*/ 0 h 1293292"/>
                <a:gd name="connsiteX2" fmla="*/ 1519800 w 1519800"/>
                <a:gd name="connsiteY2" fmla="*/ 1293292 h 1293292"/>
                <a:gd name="connsiteX3" fmla="*/ 0 w 1519800"/>
                <a:gd name="connsiteY3" fmla="*/ 740842 h 1293292"/>
              </a:gdLst>
              <a:ahLst/>
              <a:cxnLst>
                <a:cxn ang="0">
                  <a:pos x="connsiteX0" y="connsiteY0"/>
                </a:cxn>
                <a:cxn ang="0">
                  <a:pos x="connsiteX1" y="connsiteY1"/>
                </a:cxn>
                <a:cxn ang="0">
                  <a:pos x="connsiteX2" y="connsiteY2"/>
                </a:cxn>
                <a:cxn ang="0">
                  <a:pos x="connsiteX3" y="connsiteY3"/>
                </a:cxn>
              </a:cxnLst>
              <a:rect l="l" t="t" r="r" b="b"/>
              <a:pathLst>
                <a:path w="1519800" h="1293292">
                  <a:moveTo>
                    <a:pt x="0" y="740842"/>
                  </a:moveTo>
                  <a:lnTo>
                    <a:pt x="0" y="0"/>
                  </a:lnTo>
                  <a:lnTo>
                    <a:pt x="1519800" y="1293292"/>
                  </a:lnTo>
                  <a:lnTo>
                    <a:pt x="0" y="740842"/>
                  </a:lnTo>
                  <a:close/>
                </a:path>
              </a:pathLst>
            </a:custGeom>
            <a:solidFill>
              <a:srgbClr val="59C3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 name="直角三角形 8"/>
            <p:cNvSpPr/>
            <p:nvPr/>
          </p:nvSpPr>
          <p:spPr>
            <a:xfrm rot="5400000" flipH="1" flipV="1">
              <a:off x="148633" y="5428776"/>
              <a:ext cx="1293293" cy="1565153"/>
            </a:xfrm>
            <a:custGeom>
              <a:avLst/>
              <a:gdLst>
                <a:gd name="connsiteX0" fmla="*/ 0 w 1596000"/>
                <a:gd name="connsiteY0" fmla="*/ 740842 h 740842"/>
                <a:gd name="connsiteX1" fmla="*/ 0 w 1596000"/>
                <a:gd name="connsiteY1" fmla="*/ 0 h 740842"/>
                <a:gd name="connsiteX2" fmla="*/ 1596000 w 1596000"/>
                <a:gd name="connsiteY2" fmla="*/ 740842 h 740842"/>
                <a:gd name="connsiteX3" fmla="*/ 0 w 1596000"/>
                <a:gd name="connsiteY3" fmla="*/ 740842 h 740842"/>
                <a:gd name="connsiteX0" fmla="*/ 0 w 1519800"/>
                <a:gd name="connsiteY0" fmla="*/ 740842 h 1293292"/>
                <a:gd name="connsiteX1" fmla="*/ 0 w 1519800"/>
                <a:gd name="connsiteY1" fmla="*/ 0 h 1293292"/>
                <a:gd name="connsiteX2" fmla="*/ 1519800 w 1519800"/>
                <a:gd name="connsiteY2" fmla="*/ 1293292 h 1293292"/>
                <a:gd name="connsiteX3" fmla="*/ 0 w 1519800"/>
                <a:gd name="connsiteY3" fmla="*/ 740842 h 1293292"/>
              </a:gdLst>
              <a:ahLst/>
              <a:cxnLst>
                <a:cxn ang="0">
                  <a:pos x="connsiteX0" y="connsiteY0"/>
                </a:cxn>
                <a:cxn ang="0">
                  <a:pos x="connsiteX1" y="connsiteY1"/>
                </a:cxn>
                <a:cxn ang="0">
                  <a:pos x="connsiteX2" y="connsiteY2"/>
                </a:cxn>
                <a:cxn ang="0">
                  <a:pos x="connsiteX3" y="connsiteY3"/>
                </a:cxn>
              </a:cxnLst>
              <a:rect l="l" t="t" r="r" b="b"/>
              <a:pathLst>
                <a:path w="1519800" h="1293292">
                  <a:moveTo>
                    <a:pt x="0" y="740842"/>
                  </a:moveTo>
                  <a:lnTo>
                    <a:pt x="0" y="0"/>
                  </a:lnTo>
                  <a:lnTo>
                    <a:pt x="1519800" y="1293292"/>
                  </a:lnTo>
                  <a:lnTo>
                    <a:pt x="0" y="740842"/>
                  </a:lnTo>
                  <a:close/>
                </a:path>
              </a:pathLst>
            </a:custGeom>
            <a:solidFill>
              <a:schemeClr val="bg1"/>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5" name="矩形 4"/>
          <p:cNvSpPr/>
          <p:nvPr/>
        </p:nvSpPr>
        <p:spPr>
          <a:xfrm>
            <a:off x="1667706" y="294809"/>
            <a:ext cx="8214508" cy="707886"/>
          </a:xfrm>
          <a:prstGeom prst="rect">
            <a:avLst/>
          </a:prstGeom>
        </p:spPr>
        <p:txBody>
          <a:bodyPr wrap="square">
            <a:spAutoFit/>
          </a:bodyPr>
          <a:lstStyle/>
          <a:p>
            <a:r>
              <a:rPr lang="en-US" altLang="zh-CN" sz="4000" dirty="0" smtClean="0">
                <a:solidFill>
                  <a:srgbClr val="58595B"/>
                </a:solidFill>
                <a:latin typeface="Agency FB" panose="020B0503020202020204" pitchFamily="34" charset="0"/>
              </a:rPr>
              <a:t>Top </a:t>
            </a:r>
            <a:r>
              <a:rPr lang="en-US" altLang="zh-CN" sz="4000" dirty="0">
                <a:solidFill>
                  <a:srgbClr val="58595B"/>
                </a:solidFill>
                <a:latin typeface="Agency FB" panose="020B0503020202020204" pitchFamily="34" charset="0"/>
              </a:rPr>
              <a:t>3 </a:t>
            </a:r>
            <a:r>
              <a:rPr lang="en-US" altLang="zh-CN" sz="4000" dirty="0" smtClean="0">
                <a:solidFill>
                  <a:srgbClr val="58595B"/>
                </a:solidFill>
                <a:latin typeface="Agency FB" panose="020B0503020202020204" pitchFamily="34" charset="0"/>
              </a:rPr>
              <a:t>Keyplayers For </a:t>
            </a:r>
            <a:r>
              <a:rPr lang="en-US" altLang="zh-CN" sz="4000" dirty="0">
                <a:solidFill>
                  <a:srgbClr val="58595B"/>
                </a:solidFill>
                <a:latin typeface="Agency FB" panose="020B0503020202020204" pitchFamily="34" charset="0"/>
              </a:rPr>
              <a:t>9 </a:t>
            </a:r>
            <a:r>
              <a:rPr lang="en-US" altLang="zh-CN" sz="4000" dirty="0" smtClean="0">
                <a:solidFill>
                  <a:srgbClr val="58595B"/>
                </a:solidFill>
                <a:latin typeface="Agency FB" panose="020B0503020202020204" pitchFamily="34" charset="0"/>
              </a:rPr>
              <a:t>Communities </a:t>
            </a:r>
            <a:r>
              <a:rPr lang="en-US" altLang="zh-CN" sz="4000" dirty="0">
                <a:solidFill>
                  <a:srgbClr val="58595B"/>
                </a:solidFill>
                <a:latin typeface="Agency FB" panose="020B0503020202020204" pitchFamily="34" charset="0"/>
              </a:rPr>
              <a:t>(</a:t>
            </a:r>
            <a:r>
              <a:rPr lang="en-US" altLang="zh-CN" sz="4000" dirty="0" smtClean="0">
                <a:solidFill>
                  <a:srgbClr val="58595B"/>
                </a:solidFill>
                <a:latin typeface="Agency FB" panose="020B0503020202020204" pitchFamily="34" charset="0"/>
              </a:rPr>
              <a:t>Degree)</a:t>
            </a:r>
            <a:endParaRPr lang="zh-CN" altLang="en-US" sz="4000" dirty="0">
              <a:solidFill>
                <a:srgbClr val="58595B"/>
              </a:solidFill>
              <a:latin typeface="Agency FB" panose="020B0503020202020204" pitchFamily="34" charset="0"/>
            </a:endParaRPr>
          </a:p>
        </p:txBody>
      </p:sp>
    </p:spTree>
    <p:extLst>
      <p:ext uri="{BB962C8B-B14F-4D97-AF65-F5344CB8AC3E}">
        <p14:creationId xmlns:p14="http://schemas.microsoft.com/office/powerpoint/2010/main" xmlns="" val="2322406920"/>
      </p:ext>
    </p:extLst>
  </p:cSld>
  <p:clrMapOvr>
    <a:masterClrMapping/>
  </p:clrMapOvr>
  <mc:AlternateContent xmlns:mc="http://schemas.openxmlformats.org/markup-compatibility/2006">
    <mc:Choice xmlns:p14="http://schemas.microsoft.com/office/powerpoint/2010/main" xmlns="" Requires="p14">
      <p:transition p14:dur="10"/>
    </mc:Choice>
    <mc:Fallback>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5" name="等腰三角形 4"/>
          <p:cNvSpPr/>
          <p:nvPr/>
        </p:nvSpPr>
        <p:spPr>
          <a:xfrm rot="6116719">
            <a:off x="782547" y="268444"/>
            <a:ext cx="881086" cy="616579"/>
          </a:xfrm>
          <a:prstGeom prst="triangle">
            <a:avLst/>
          </a:prstGeom>
          <a:solidFill>
            <a:schemeClr val="tx1">
              <a:lumMod val="65000"/>
              <a:lumOff val="3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等腰三角形 5"/>
          <p:cNvSpPr/>
          <p:nvPr/>
        </p:nvSpPr>
        <p:spPr>
          <a:xfrm rot="3499384">
            <a:off x="1185464" y="221701"/>
            <a:ext cx="548805" cy="651439"/>
          </a:xfrm>
          <a:prstGeom prst="triangle">
            <a:avLst/>
          </a:prstGeom>
          <a:solidFill>
            <a:schemeClr val="accent1">
              <a:lumMod val="60000"/>
              <a:lumOff val="4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Freeform 29"/>
          <p:cNvSpPr>
            <a:spLocks/>
          </p:cNvSpPr>
          <p:nvPr/>
        </p:nvSpPr>
        <p:spPr bwMode="auto">
          <a:xfrm>
            <a:off x="5638936" y="3429000"/>
            <a:ext cx="914127" cy="2491246"/>
          </a:xfrm>
          <a:custGeom>
            <a:avLst/>
            <a:gdLst>
              <a:gd name="T0" fmla="*/ 183 w 278"/>
              <a:gd name="T1" fmla="*/ 249 h 757"/>
              <a:gd name="T2" fmla="*/ 156 w 278"/>
              <a:gd name="T3" fmla="*/ 0 h 757"/>
              <a:gd name="T4" fmla="*/ 143 w 278"/>
              <a:gd name="T5" fmla="*/ 2 h 757"/>
              <a:gd name="T6" fmla="*/ 122 w 278"/>
              <a:gd name="T7" fmla="*/ 257 h 757"/>
              <a:gd name="T8" fmla="*/ 14 w 278"/>
              <a:gd name="T9" fmla="*/ 198 h 757"/>
              <a:gd name="T10" fmla="*/ 0 w 278"/>
              <a:gd name="T11" fmla="*/ 231 h 757"/>
              <a:gd name="T12" fmla="*/ 111 w 278"/>
              <a:gd name="T13" fmla="*/ 352 h 757"/>
              <a:gd name="T14" fmla="*/ 82 w 278"/>
              <a:gd name="T15" fmla="*/ 753 h 757"/>
              <a:gd name="T16" fmla="*/ 239 w 278"/>
              <a:gd name="T17" fmla="*/ 757 h 757"/>
              <a:gd name="T18" fmla="*/ 194 w 278"/>
              <a:gd name="T19" fmla="*/ 351 h 757"/>
              <a:gd name="T20" fmla="*/ 278 w 278"/>
              <a:gd name="T21" fmla="*/ 238 h 757"/>
              <a:gd name="T22" fmla="*/ 259 w 278"/>
              <a:gd name="T23" fmla="*/ 195 h 757"/>
              <a:gd name="T24" fmla="*/ 183 w 278"/>
              <a:gd name="T25" fmla="*/ 249 h 7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8" h="757">
                <a:moveTo>
                  <a:pt x="183" y="249"/>
                </a:moveTo>
                <a:cubicBezTo>
                  <a:pt x="183" y="249"/>
                  <a:pt x="178" y="167"/>
                  <a:pt x="156" y="0"/>
                </a:cubicBezTo>
                <a:cubicBezTo>
                  <a:pt x="152" y="1"/>
                  <a:pt x="148" y="2"/>
                  <a:pt x="143" y="2"/>
                </a:cubicBezTo>
                <a:cubicBezTo>
                  <a:pt x="136" y="75"/>
                  <a:pt x="124" y="201"/>
                  <a:pt x="122" y="257"/>
                </a:cubicBezTo>
                <a:cubicBezTo>
                  <a:pt x="121" y="263"/>
                  <a:pt x="85" y="221"/>
                  <a:pt x="14" y="198"/>
                </a:cubicBezTo>
                <a:cubicBezTo>
                  <a:pt x="10" y="209"/>
                  <a:pt x="5" y="220"/>
                  <a:pt x="0" y="231"/>
                </a:cubicBezTo>
                <a:cubicBezTo>
                  <a:pt x="46" y="263"/>
                  <a:pt x="98" y="308"/>
                  <a:pt x="111" y="352"/>
                </a:cubicBezTo>
                <a:cubicBezTo>
                  <a:pt x="111" y="352"/>
                  <a:pt x="110" y="624"/>
                  <a:pt x="82" y="753"/>
                </a:cubicBezTo>
                <a:cubicBezTo>
                  <a:pt x="82" y="753"/>
                  <a:pt x="179" y="727"/>
                  <a:pt x="239" y="757"/>
                </a:cubicBezTo>
                <a:cubicBezTo>
                  <a:pt x="203" y="698"/>
                  <a:pt x="194" y="351"/>
                  <a:pt x="194" y="351"/>
                </a:cubicBezTo>
                <a:cubicBezTo>
                  <a:pt x="207" y="304"/>
                  <a:pt x="241" y="266"/>
                  <a:pt x="278" y="238"/>
                </a:cubicBezTo>
                <a:cubicBezTo>
                  <a:pt x="271" y="224"/>
                  <a:pt x="264" y="209"/>
                  <a:pt x="259" y="195"/>
                </a:cubicBezTo>
                <a:cubicBezTo>
                  <a:pt x="231" y="206"/>
                  <a:pt x="203" y="223"/>
                  <a:pt x="183" y="249"/>
                </a:cubicBezTo>
                <a:close/>
              </a:path>
            </a:pathLst>
          </a:custGeom>
          <a:solidFill>
            <a:schemeClr val="bg1">
              <a:lumMod val="75000"/>
            </a:schemeClr>
          </a:solidFill>
          <a:ln>
            <a:noFill/>
          </a:ln>
        </p:spPr>
        <p:txBody>
          <a:bodyPr vert="horz" wrap="square" lIns="96435" tIns="48218" rIns="96435" bIns="48218" numCol="1" anchor="t" anchorCtr="0" compatLnSpc="1">
            <a:prstTxWarp prst="textNoShape">
              <a:avLst/>
            </a:prstTxWarp>
          </a:bodyPr>
          <a:lstStyle/>
          <a:p>
            <a:endParaRPr lang="id-ID">
              <a:latin typeface="Times New Roman" panose="02020603050405020304" pitchFamily="18" charset="0"/>
              <a:ea typeface="微软雅黑" panose="020B0503020204020204" pitchFamily="34" charset="-122"/>
              <a:sym typeface="Times New Roman" panose="02020603050405020304" pitchFamily="18" charset="0"/>
            </a:endParaRPr>
          </a:p>
        </p:txBody>
      </p:sp>
      <p:grpSp>
        <p:nvGrpSpPr>
          <p:cNvPr id="2" name="Group 2"/>
          <p:cNvGrpSpPr/>
          <p:nvPr/>
        </p:nvGrpSpPr>
        <p:grpSpPr>
          <a:xfrm>
            <a:off x="4375436" y="1317803"/>
            <a:ext cx="3441126" cy="3325010"/>
            <a:chOff x="4458438" y="1960108"/>
            <a:chExt cx="3262877" cy="3152775"/>
          </a:xfrm>
        </p:grpSpPr>
        <p:sp>
          <p:nvSpPr>
            <p:cNvPr id="9" name="Freeform 30"/>
            <p:cNvSpPr>
              <a:spLocks/>
            </p:cNvSpPr>
            <p:nvPr/>
          </p:nvSpPr>
          <p:spPr bwMode="auto">
            <a:xfrm>
              <a:off x="5727927" y="1960108"/>
              <a:ext cx="736600" cy="1362075"/>
            </a:xfrm>
            <a:custGeom>
              <a:avLst/>
              <a:gdLst>
                <a:gd name="T0" fmla="*/ 123 w 236"/>
                <a:gd name="T1" fmla="*/ 0 h 436"/>
                <a:gd name="T2" fmla="*/ 6 w 236"/>
                <a:gd name="T3" fmla="*/ 218 h 436"/>
                <a:gd name="T4" fmla="*/ 0 w 236"/>
                <a:gd name="T5" fmla="*/ 219 h 436"/>
                <a:gd name="T6" fmla="*/ 105 w 236"/>
                <a:gd name="T7" fmla="*/ 5 h 436"/>
                <a:gd name="T8" fmla="*/ 105 w 236"/>
                <a:gd name="T9" fmla="*/ 432 h 436"/>
                <a:gd name="T10" fmla="*/ 116 w 236"/>
                <a:gd name="T11" fmla="*/ 436 h 436"/>
                <a:gd name="T12" fmla="*/ 236 w 236"/>
                <a:gd name="T13" fmla="*/ 218 h 436"/>
                <a:gd name="T14" fmla="*/ 123 w 236"/>
                <a:gd name="T15" fmla="*/ 0 h 4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6" h="436">
                  <a:moveTo>
                    <a:pt x="123" y="0"/>
                  </a:moveTo>
                  <a:cubicBezTo>
                    <a:pt x="123" y="0"/>
                    <a:pt x="6" y="98"/>
                    <a:pt x="6" y="218"/>
                  </a:cubicBezTo>
                  <a:cubicBezTo>
                    <a:pt x="6" y="219"/>
                    <a:pt x="0" y="219"/>
                    <a:pt x="0" y="219"/>
                  </a:cubicBezTo>
                  <a:cubicBezTo>
                    <a:pt x="0" y="113"/>
                    <a:pt x="85" y="25"/>
                    <a:pt x="105" y="5"/>
                  </a:cubicBezTo>
                  <a:cubicBezTo>
                    <a:pt x="105" y="432"/>
                    <a:pt x="105" y="432"/>
                    <a:pt x="105" y="432"/>
                  </a:cubicBezTo>
                  <a:cubicBezTo>
                    <a:pt x="121" y="435"/>
                    <a:pt x="116" y="436"/>
                    <a:pt x="116" y="436"/>
                  </a:cubicBezTo>
                  <a:cubicBezTo>
                    <a:pt x="116" y="436"/>
                    <a:pt x="236" y="339"/>
                    <a:pt x="236" y="218"/>
                  </a:cubicBezTo>
                  <a:cubicBezTo>
                    <a:pt x="236" y="98"/>
                    <a:pt x="123" y="0"/>
                    <a:pt x="123" y="0"/>
                  </a:cubicBezTo>
                  <a:close/>
                </a:path>
              </a:pathLst>
            </a:custGeom>
            <a:solidFill>
              <a:schemeClr val="bg1">
                <a:lumMod val="75000"/>
              </a:schemeClr>
            </a:solidFill>
            <a:ln>
              <a:noFill/>
            </a:ln>
          </p:spPr>
          <p:txBody>
            <a:bodyPr vert="horz" wrap="square" lIns="96435" tIns="48218" rIns="96435" bIns="48218" numCol="1" anchor="t" anchorCtr="0" compatLnSpc="1">
              <a:prstTxWarp prst="textNoShape">
                <a:avLst/>
              </a:prstTxWarp>
            </a:bodyPr>
            <a:lstStyle/>
            <a:p>
              <a:endParaRPr lang="id-ID">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2" name="Freeform 32"/>
            <p:cNvSpPr>
              <a:spLocks/>
            </p:cNvSpPr>
            <p:nvPr/>
          </p:nvSpPr>
          <p:spPr bwMode="auto">
            <a:xfrm>
              <a:off x="6386739" y="4068308"/>
              <a:ext cx="1023938" cy="1044575"/>
            </a:xfrm>
            <a:custGeom>
              <a:avLst/>
              <a:gdLst>
                <a:gd name="T0" fmla="*/ 7 w 328"/>
                <a:gd name="T1" fmla="*/ 13 h 335"/>
                <a:gd name="T2" fmla="*/ 25 w 328"/>
                <a:gd name="T3" fmla="*/ 161 h 335"/>
                <a:gd name="T4" fmla="*/ 44 w 328"/>
                <a:gd name="T5" fmla="*/ 204 h 335"/>
                <a:gd name="T6" fmla="*/ 79 w 328"/>
                <a:gd name="T7" fmla="*/ 250 h 335"/>
                <a:gd name="T8" fmla="*/ 315 w 328"/>
                <a:gd name="T9" fmla="*/ 321 h 335"/>
                <a:gd name="T10" fmla="*/ 243 w 328"/>
                <a:gd name="T11" fmla="*/ 85 h 335"/>
                <a:gd name="T12" fmla="*/ 7 w 328"/>
                <a:gd name="T13" fmla="*/ 13 h 335"/>
              </a:gdLst>
              <a:ahLst/>
              <a:cxnLst>
                <a:cxn ang="0">
                  <a:pos x="T0" y="T1"/>
                </a:cxn>
                <a:cxn ang="0">
                  <a:pos x="T2" y="T3"/>
                </a:cxn>
                <a:cxn ang="0">
                  <a:pos x="T4" y="T5"/>
                </a:cxn>
                <a:cxn ang="0">
                  <a:pos x="T6" y="T7"/>
                </a:cxn>
                <a:cxn ang="0">
                  <a:pos x="T8" y="T9"/>
                </a:cxn>
                <a:cxn ang="0">
                  <a:pos x="T10" y="T11"/>
                </a:cxn>
                <a:cxn ang="0">
                  <a:pos x="T12" y="T13"/>
                </a:cxn>
              </a:cxnLst>
              <a:rect l="0" t="0" r="r" b="b"/>
              <a:pathLst>
                <a:path w="328" h="335">
                  <a:moveTo>
                    <a:pt x="7" y="13"/>
                  </a:moveTo>
                  <a:cubicBezTo>
                    <a:pt x="7" y="13"/>
                    <a:pt x="0" y="87"/>
                    <a:pt x="25" y="161"/>
                  </a:cubicBezTo>
                  <a:cubicBezTo>
                    <a:pt x="30" y="175"/>
                    <a:pt x="37" y="190"/>
                    <a:pt x="44" y="204"/>
                  </a:cubicBezTo>
                  <a:cubicBezTo>
                    <a:pt x="54" y="220"/>
                    <a:pt x="65" y="236"/>
                    <a:pt x="79" y="250"/>
                  </a:cubicBezTo>
                  <a:cubicBezTo>
                    <a:pt x="164" y="335"/>
                    <a:pt x="315" y="321"/>
                    <a:pt x="315" y="321"/>
                  </a:cubicBezTo>
                  <a:cubicBezTo>
                    <a:pt x="315" y="321"/>
                    <a:pt x="328" y="170"/>
                    <a:pt x="243" y="85"/>
                  </a:cubicBezTo>
                  <a:cubicBezTo>
                    <a:pt x="158" y="0"/>
                    <a:pt x="7" y="13"/>
                    <a:pt x="7" y="13"/>
                  </a:cubicBezTo>
                  <a:close/>
                </a:path>
              </a:pathLst>
            </a:custGeom>
            <a:solidFill>
              <a:schemeClr val="bg1">
                <a:lumMod val="75000"/>
              </a:schemeClr>
            </a:solidFill>
            <a:ln>
              <a:noFill/>
            </a:ln>
          </p:spPr>
          <p:txBody>
            <a:bodyPr vert="horz" wrap="square" lIns="96435" tIns="48218" rIns="96435" bIns="48218" numCol="1" anchor="t" anchorCtr="0" compatLnSpc="1">
              <a:prstTxWarp prst="textNoShape">
                <a:avLst/>
              </a:prstTxWarp>
            </a:bodyPr>
            <a:lstStyle/>
            <a:p>
              <a:endParaRPr lang="id-ID">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3" name="Freeform 34"/>
            <p:cNvSpPr>
              <a:spLocks/>
            </p:cNvSpPr>
            <p:nvPr/>
          </p:nvSpPr>
          <p:spPr bwMode="auto">
            <a:xfrm>
              <a:off x="6386739" y="2463345"/>
              <a:ext cx="1044575" cy="1046163"/>
            </a:xfrm>
            <a:custGeom>
              <a:avLst/>
              <a:gdLst>
                <a:gd name="T0" fmla="*/ 13 w 335"/>
                <a:gd name="T1" fmla="*/ 321 h 335"/>
                <a:gd name="T2" fmla="*/ 250 w 335"/>
                <a:gd name="T3" fmla="*/ 249 h 335"/>
                <a:gd name="T4" fmla="*/ 322 w 335"/>
                <a:gd name="T5" fmla="*/ 13 h 335"/>
                <a:gd name="T6" fmla="*/ 85 w 335"/>
                <a:gd name="T7" fmla="*/ 85 h 335"/>
                <a:gd name="T8" fmla="*/ 13 w 335"/>
                <a:gd name="T9" fmla="*/ 321 h 335"/>
              </a:gdLst>
              <a:ahLst/>
              <a:cxnLst>
                <a:cxn ang="0">
                  <a:pos x="T0" y="T1"/>
                </a:cxn>
                <a:cxn ang="0">
                  <a:pos x="T2" y="T3"/>
                </a:cxn>
                <a:cxn ang="0">
                  <a:pos x="T4" y="T5"/>
                </a:cxn>
                <a:cxn ang="0">
                  <a:pos x="T6" y="T7"/>
                </a:cxn>
                <a:cxn ang="0">
                  <a:pos x="T8" y="T9"/>
                </a:cxn>
              </a:cxnLst>
              <a:rect l="0" t="0" r="r" b="b"/>
              <a:pathLst>
                <a:path w="335" h="335">
                  <a:moveTo>
                    <a:pt x="13" y="321"/>
                  </a:moveTo>
                  <a:cubicBezTo>
                    <a:pt x="13" y="321"/>
                    <a:pt x="165" y="335"/>
                    <a:pt x="250" y="249"/>
                  </a:cubicBezTo>
                  <a:cubicBezTo>
                    <a:pt x="335" y="164"/>
                    <a:pt x="322" y="13"/>
                    <a:pt x="322" y="13"/>
                  </a:cubicBezTo>
                  <a:cubicBezTo>
                    <a:pt x="322" y="13"/>
                    <a:pt x="170" y="0"/>
                    <a:pt x="85" y="85"/>
                  </a:cubicBezTo>
                  <a:cubicBezTo>
                    <a:pt x="0" y="170"/>
                    <a:pt x="13" y="321"/>
                    <a:pt x="13" y="321"/>
                  </a:cubicBezTo>
                  <a:close/>
                </a:path>
              </a:pathLst>
            </a:custGeom>
            <a:solidFill>
              <a:schemeClr val="bg1">
                <a:lumMod val="75000"/>
              </a:schemeClr>
            </a:solidFill>
            <a:ln>
              <a:noFill/>
            </a:ln>
          </p:spPr>
          <p:txBody>
            <a:bodyPr vert="horz" wrap="square" lIns="96435" tIns="48218" rIns="96435" bIns="48218" numCol="1" anchor="t" anchorCtr="0" compatLnSpc="1">
              <a:prstTxWarp prst="textNoShape">
                <a:avLst/>
              </a:prstTxWarp>
            </a:bodyPr>
            <a:lstStyle/>
            <a:p>
              <a:endParaRPr lang="id-ID">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4" name="Freeform 42"/>
            <p:cNvSpPr>
              <a:spLocks/>
            </p:cNvSpPr>
            <p:nvPr/>
          </p:nvSpPr>
          <p:spPr bwMode="auto">
            <a:xfrm>
              <a:off x="5718402" y="1975983"/>
              <a:ext cx="338138" cy="1339850"/>
            </a:xfrm>
            <a:custGeom>
              <a:avLst/>
              <a:gdLst>
                <a:gd name="T0" fmla="*/ 3 w 108"/>
                <a:gd name="T1" fmla="*/ 214 h 429"/>
                <a:gd name="T2" fmla="*/ 0 w 108"/>
                <a:gd name="T3" fmla="*/ 214 h 429"/>
                <a:gd name="T4" fmla="*/ 108 w 108"/>
                <a:gd name="T5" fmla="*/ 429 h 429"/>
                <a:gd name="T6" fmla="*/ 108 w 108"/>
                <a:gd name="T7" fmla="*/ 427 h 429"/>
                <a:gd name="T8" fmla="*/ 108 w 108"/>
                <a:gd name="T9" fmla="*/ 0 h 429"/>
                <a:gd name="T10" fmla="*/ 3 w 108"/>
                <a:gd name="T11" fmla="*/ 214 h 429"/>
              </a:gdLst>
              <a:ahLst/>
              <a:cxnLst>
                <a:cxn ang="0">
                  <a:pos x="T0" y="T1"/>
                </a:cxn>
                <a:cxn ang="0">
                  <a:pos x="T2" y="T3"/>
                </a:cxn>
                <a:cxn ang="0">
                  <a:pos x="T4" y="T5"/>
                </a:cxn>
                <a:cxn ang="0">
                  <a:pos x="T6" y="T7"/>
                </a:cxn>
                <a:cxn ang="0">
                  <a:pos x="T8" y="T9"/>
                </a:cxn>
                <a:cxn ang="0">
                  <a:pos x="T10" y="T11"/>
                </a:cxn>
              </a:cxnLst>
              <a:rect l="0" t="0" r="r" b="b"/>
              <a:pathLst>
                <a:path w="108" h="429">
                  <a:moveTo>
                    <a:pt x="3" y="214"/>
                  </a:moveTo>
                  <a:cubicBezTo>
                    <a:pt x="3" y="214"/>
                    <a:pt x="0" y="214"/>
                    <a:pt x="0" y="214"/>
                  </a:cubicBezTo>
                  <a:cubicBezTo>
                    <a:pt x="0" y="321"/>
                    <a:pt x="88" y="409"/>
                    <a:pt x="108" y="429"/>
                  </a:cubicBezTo>
                  <a:cubicBezTo>
                    <a:pt x="108" y="427"/>
                    <a:pt x="108" y="427"/>
                    <a:pt x="108" y="427"/>
                  </a:cubicBezTo>
                  <a:cubicBezTo>
                    <a:pt x="108" y="0"/>
                    <a:pt x="108" y="0"/>
                    <a:pt x="108" y="0"/>
                  </a:cubicBezTo>
                  <a:cubicBezTo>
                    <a:pt x="88" y="20"/>
                    <a:pt x="3" y="108"/>
                    <a:pt x="3" y="214"/>
                  </a:cubicBezTo>
                  <a:close/>
                </a:path>
              </a:pathLst>
            </a:custGeom>
            <a:solidFill>
              <a:schemeClr val="accent1">
                <a:lumMod val="40000"/>
                <a:lumOff val="60000"/>
              </a:schemeClr>
            </a:solidFill>
            <a:ln>
              <a:noFill/>
            </a:ln>
          </p:spPr>
          <p:txBody>
            <a:bodyPr vert="horz" wrap="square" lIns="96435" tIns="48218" rIns="96435" bIns="48218" numCol="1" anchor="t" anchorCtr="0" compatLnSpc="1">
              <a:prstTxWarp prst="textNoShape">
                <a:avLst/>
              </a:prstTxWarp>
            </a:bodyPr>
            <a:lstStyle/>
            <a:p>
              <a:endParaRPr lang="id-ID">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7" name="Freeform 54"/>
            <p:cNvSpPr>
              <a:spLocks/>
            </p:cNvSpPr>
            <p:nvPr/>
          </p:nvSpPr>
          <p:spPr bwMode="auto">
            <a:xfrm>
              <a:off x="4819877" y="2471720"/>
              <a:ext cx="968375" cy="1049338"/>
            </a:xfrm>
            <a:custGeom>
              <a:avLst/>
              <a:gdLst>
                <a:gd name="T0" fmla="*/ 1 w 310"/>
                <a:gd name="T1" fmla="*/ 13 h 336"/>
                <a:gd name="T2" fmla="*/ 0 w 310"/>
                <a:gd name="T3" fmla="*/ 38 h 336"/>
                <a:gd name="T4" fmla="*/ 73 w 310"/>
                <a:gd name="T5" fmla="*/ 251 h 336"/>
                <a:gd name="T6" fmla="*/ 310 w 310"/>
                <a:gd name="T7" fmla="*/ 323 h 336"/>
                <a:gd name="T8" fmla="*/ 310 w 310"/>
                <a:gd name="T9" fmla="*/ 298 h 336"/>
                <a:gd name="T10" fmla="*/ 238 w 310"/>
                <a:gd name="T11" fmla="*/ 85 h 336"/>
                <a:gd name="T12" fmla="*/ 1 w 310"/>
                <a:gd name="T13" fmla="*/ 13 h 336"/>
              </a:gdLst>
              <a:ahLst/>
              <a:cxnLst>
                <a:cxn ang="0">
                  <a:pos x="T0" y="T1"/>
                </a:cxn>
                <a:cxn ang="0">
                  <a:pos x="T2" y="T3"/>
                </a:cxn>
                <a:cxn ang="0">
                  <a:pos x="T4" y="T5"/>
                </a:cxn>
                <a:cxn ang="0">
                  <a:pos x="T6" y="T7"/>
                </a:cxn>
                <a:cxn ang="0">
                  <a:pos x="T8" y="T9"/>
                </a:cxn>
                <a:cxn ang="0">
                  <a:pos x="T10" y="T11"/>
                </a:cxn>
                <a:cxn ang="0">
                  <a:pos x="T12" y="T13"/>
                </a:cxn>
              </a:cxnLst>
              <a:rect l="0" t="0" r="r" b="b"/>
              <a:pathLst>
                <a:path w="310" h="336">
                  <a:moveTo>
                    <a:pt x="1" y="13"/>
                  </a:moveTo>
                  <a:cubicBezTo>
                    <a:pt x="1" y="13"/>
                    <a:pt x="0" y="22"/>
                    <a:pt x="0" y="38"/>
                  </a:cubicBezTo>
                  <a:cubicBezTo>
                    <a:pt x="1" y="84"/>
                    <a:pt x="9" y="186"/>
                    <a:pt x="73" y="251"/>
                  </a:cubicBezTo>
                  <a:cubicBezTo>
                    <a:pt x="158" y="336"/>
                    <a:pt x="310" y="323"/>
                    <a:pt x="310" y="323"/>
                  </a:cubicBezTo>
                  <a:cubicBezTo>
                    <a:pt x="310" y="323"/>
                    <a:pt x="310" y="313"/>
                    <a:pt x="310" y="298"/>
                  </a:cubicBezTo>
                  <a:cubicBezTo>
                    <a:pt x="310" y="251"/>
                    <a:pt x="301" y="149"/>
                    <a:pt x="238" y="85"/>
                  </a:cubicBezTo>
                  <a:cubicBezTo>
                    <a:pt x="153" y="0"/>
                    <a:pt x="1" y="13"/>
                    <a:pt x="1" y="13"/>
                  </a:cubicBezTo>
                  <a:close/>
                </a:path>
              </a:pathLst>
            </a:custGeom>
            <a:solidFill>
              <a:schemeClr val="accent1">
                <a:lumMod val="40000"/>
                <a:lumOff val="60000"/>
              </a:schemeClr>
            </a:solidFill>
            <a:ln>
              <a:noFill/>
            </a:ln>
          </p:spPr>
          <p:txBody>
            <a:bodyPr vert="horz" wrap="square" lIns="96435" tIns="48218" rIns="96435" bIns="48218" numCol="1" anchor="t" anchorCtr="0" compatLnSpc="1">
              <a:prstTxWarp prst="textNoShape">
                <a:avLst/>
              </a:prstTxWarp>
            </a:bodyPr>
            <a:lstStyle/>
            <a:p>
              <a:endParaRPr lang="id-ID">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8" name="Freeform 55"/>
            <p:cNvSpPr>
              <a:spLocks/>
            </p:cNvSpPr>
            <p:nvPr/>
          </p:nvSpPr>
          <p:spPr bwMode="auto">
            <a:xfrm>
              <a:off x="4458438" y="3406320"/>
              <a:ext cx="1360488" cy="730250"/>
            </a:xfrm>
            <a:custGeom>
              <a:avLst/>
              <a:gdLst>
                <a:gd name="T0" fmla="*/ 218 w 436"/>
                <a:gd name="T1" fmla="*/ 0 h 234"/>
                <a:gd name="T2" fmla="*/ 1 w 436"/>
                <a:gd name="T3" fmla="*/ 116 h 234"/>
                <a:gd name="T4" fmla="*/ 0 w 436"/>
                <a:gd name="T5" fmla="*/ 117 h 234"/>
                <a:gd name="T6" fmla="*/ 218 w 436"/>
                <a:gd name="T7" fmla="*/ 234 h 234"/>
                <a:gd name="T8" fmla="*/ 436 w 436"/>
                <a:gd name="T9" fmla="*/ 117 h 234"/>
                <a:gd name="T10" fmla="*/ 434 w 436"/>
                <a:gd name="T11" fmla="*/ 116 h 234"/>
                <a:gd name="T12" fmla="*/ 218 w 436"/>
                <a:gd name="T13" fmla="*/ 0 h 234"/>
              </a:gdLst>
              <a:ahLst/>
              <a:cxnLst>
                <a:cxn ang="0">
                  <a:pos x="T0" y="T1"/>
                </a:cxn>
                <a:cxn ang="0">
                  <a:pos x="T2" y="T3"/>
                </a:cxn>
                <a:cxn ang="0">
                  <a:pos x="T4" y="T5"/>
                </a:cxn>
                <a:cxn ang="0">
                  <a:pos x="T6" y="T7"/>
                </a:cxn>
                <a:cxn ang="0">
                  <a:pos x="T8" y="T9"/>
                </a:cxn>
                <a:cxn ang="0">
                  <a:pos x="T10" y="T11"/>
                </a:cxn>
                <a:cxn ang="0">
                  <a:pos x="T12" y="T13"/>
                </a:cxn>
              </a:cxnLst>
              <a:rect l="0" t="0" r="r" b="b"/>
              <a:pathLst>
                <a:path w="436" h="234">
                  <a:moveTo>
                    <a:pt x="218" y="0"/>
                  </a:moveTo>
                  <a:cubicBezTo>
                    <a:pt x="104" y="0"/>
                    <a:pt x="12" y="103"/>
                    <a:pt x="1" y="116"/>
                  </a:cubicBezTo>
                  <a:cubicBezTo>
                    <a:pt x="0" y="116"/>
                    <a:pt x="0" y="117"/>
                    <a:pt x="0" y="117"/>
                  </a:cubicBezTo>
                  <a:cubicBezTo>
                    <a:pt x="0" y="117"/>
                    <a:pt x="97" y="234"/>
                    <a:pt x="218" y="234"/>
                  </a:cubicBezTo>
                  <a:cubicBezTo>
                    <a:pt x="338" y="234"/>
                    <a:pt x="436" y="117"/>
                    <a:pt x="436" y="117"/>
                  </a:cubicBezTo>
                  <a:cubicBezTo>
                    <a:pt x="436" y="117"/>
                    <a:pt x="435" y="116"/>
                    <a:pt x="434" y="116"/>
                  </a:cubicBezTo>
                  <a:cubicBezTo>
                    <a:pt x="424" y="103"/>
                    <a:pt x="331" y="0"/>
                    <a:pt x="218" y="0"/>
                  </a:cubicBezTo>
                  <a:close/>
                </a:path>
              </a:pathLst>
            </a:custGeom>
            <a:solidFill>
              <a:schemeClr val="accent1">
                <a:lumMod val="40000"/>
                <a:lumOff val="60000"/>
              </a:schemeClr>
            </a:solidFill>
            <a:ln>
              <a:noFill/>
            </a:ln>
          </p:spPr>
          <p:txBody>
            <a:bodyPr vert="horz" wrap="square" lIns="96435" tIns="48218" rIns="96435" bIns="48218" numCol="1" anchor="t" anchorCtr="0" compatLnSpc="1">
              <a:prstTxWarp prst="textNoShape">
                <a:avLst/>
              </a:prstTxWarp>
            </a:bodyPr>
            <a:lstStyle/>
            <a:p>
              <a:endParaRPr lang="id-ID">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9" name="Freeform 56"/>
            <p:cNvSpPr>
              <a:spLocks/>
            </p:cNvSpPr>
            <p:nvPr/>
          </p:nvSpPr>
          <p:spPr bwMode="auto">
            <a:xfrm>
              <a:off x="4800827" y="4055608"/>
              <a:ext cx="968375" cy="1050925"/>
            </a:xfrm>
            <a:custGeom>
              <a:avLst/>
              <a:gdLst>
                <a:gd name="T0" fmla="*/ 310 w 310"/>
                <a:gd name="T1" fmla="*/ 36 h 337"/>
                <a:gd name="T2" fmla="*/ 309 w 310"/>
                <a:gd name="T3" fmla="*/ 14 h 337"/>
                <a:gd name="T4" fmla="*/ 72 w 310"/>
                <a:gd name="T5" fmla="*/ 86 h 337"/>
                <a:gd name="T6" fmla="*/ 0 w 310"/>
                <a:gd name="T7" fmla="*/ 298 h 337"/>
                <a:gd name="T8" fmla="*/ 1 w 310"/>
                <a:gd name="T9" fmla="*/ 323 h 337"/>
                <a:gd name="T10" fmla="*/ 237 w 310"/>
                <a:gd name="T11" fmla="*/ 251 h 337"/>
                <a:gd name="T12" fmla="*/ 274 w 310"/>
                <a:gd name="T13" fmla="*/ 201 h 337"/>
                <a:gd name="T14" fmla="*/ 288 w 310"/>
                <a:gd name="T15" fmla="*/ 168 h 337"/>
                <a:gd name="T16" fmla="*/ 310 w 310"/>
                <a:gd name="T17" fmla="*/ 36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0" h="337">
                  <a:moveTo>
                    <a:pt x="310" y="36"/>
                  </a:moveTo>
                  <a:cubicBezTo>
                    <a:pt x="310" y="22"/>
                    <a:pt x="309" y="14"/>
                    <a:pt x="309" y="14"/>
                  </a:cubicBezTo>
                  <a:cubicBezTo>
                    <a:pt x="309" y="14"/>
                    <a:pt x="158" y="0"/>
                    <a:pt x="72" y="86"/>
                  </a:cubicBezTo>
                  <a:cubicBezTo>
                    <a:pt x="9" y="150"/>
                    <a:pt x="0" y="251"/>
                    <a:pt x="0" y="298"/>
                  </a:cubicBezTo>
                  <a:cubicBezTo>
                    <a:pt x="0" y="313"/>
                    <a:pt x="1" y="323"/>
                    <a:pt x="1" y="323"/>
                  </a:cubicBezTo>
                  <a:cubicBezTo>
                    <a:pt x="1" y="323"/>
                    <a:pt x="152" y="337"/>
                    <a:pt x="237" y="251"/>
                  </a:cubicBezTo>
                  <a:cubicBezTo>
                    <a:pt x="252" y="236"/>
                    <a:pt x="264" y="219"/>
                    <a:pt x="274" y="201"/>
                  </a:cubicBezTo>
                  <a:cubicBezTo>
                    <a:pt x="279" y="190"/>
                    <a:pt x="284" y="179"/>
                    <a:pt x="288" y="168"/>
                  </a:cubicBezTo>
                  <a:cubicBezTo>
                    <a:pt x="307" y="117"/>
                    <a:pt x="310" y="65"/>
                    <a:pt x="310" y="36"/>
                  </a:cubicBezTo>
                  <a:close/>
                </a:path>
              </a:pathLst>
            </a:custGeom>
            <a:solidFill>
              <a:schemeClr val="accent1">
                <a:lumMod val="40000"/>
                <a:lumOff val="60000"/>
              </a:schemeClr>
            </a:solidFill>
            <a:ln>
              <a:noFill/>
            </a:ln>
          </p:spPr>
          <p:txBody>
            <a:bodyPr vert="horz" wrap="square" lIns="96435" tIns="48218" rIns="96435" bIns="48218" numCol="1" anchor="t" anchorCtr="0" compatLnSpc="1">
              <a:prstTxWarp prst="textNoShape">
                <a:avLst/>
              </a:prstTxWarp>
            </a:bodyPr>
            <a:lstStyle/>
            <a:p>
              <a:endParaRPr lang="id-ID">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20" name="Freeform 55"/>
            <p:cNvSpPr>
              <a:spLocks/>
            </p:cNvSpPr>
            <p:nvPr/>
          </p:nvSpPr>
          <p:spPr bwMode="auto">
            <a:xfrm>
              <a:off x="6360827" y="3406320"/>
              <a:ext cx="1360488" cy="730250"/>
            </a:xfrm>
            <a:custGeom>
              <a:avLst/>
              <a:gdLst>
                <a:gd name="T0" fmla="*/ 218 w 436"/>
                <a:gd name="T1" fmla="*/ 0 h 234"/>
                <a:gd name="T2" fmla="*/ 1 w 436"/>
                <a:gd name="T3" fmla="*/ 116 h 234"/>
                <a:gd name="T4" fmla="*/ 0 w 436"/>
                <a:gd name="T5" fmla="*/ 117 h 234"/>
                <a:gd name="T6" fmla="*/ 218 w 436"/>
                <a:gd name="T7" fmla="*/ 234 h 234"/>
                <a:gd name="T8" fmla="*/ 436 w 436"/>
                <a:gd name="T9" fmla="*/ 117 h 234"/>
                <a:gd name="T10" fmla="*/ 434 w 436"/>
                <a:gd name="T11" fmla="*/ 116 h 234"/>
                <a:gd name="T12" fmla="*/ 218 w 436"/>
                <a:gd name="T13" fmla="*/ 0 h 234"/>
              </a:gdLst>
              <a:ahLst/>
              <a:cxnLst>
                <a:cxn ang="0">
                  <a:pos x="T0" y="T1"/>
                </a:cxn>
                <a:cxn ang="0">
                  <a:pos x="T2" y="T3"/>
                </a:cxn>
                <a:cxn ang="0">
                  <a:pos x="T4" y="T5"/>
                </a:cxn>
                <a:cxn ang="0">
                  <a:pos x="T6" y="T7"/>
                </a:cxn>
                <a:cxn ang="0">
                  <a:pos x="T8" y="T9"/>
                </a:cxn>
                <a:cxn ang="0">
                  <a:pos x="T10" y="T11"/>
                </a:cxn>
                <a:cxn ang="0">
                  <a:pos x="T12" y="T13"/>
                </a:cxn>
              </a:cxnLst>
              <a:rect l="0" t="0" r="r" b="b"/>
              <a:pathLst>
                <a:path w="436" h="234">
                  <a:moveTo>
                    <a:pt x="218" y="0"/>
                  </a:moveTo>
                  <a:cubicBezTo>
                    <a:pt x="104" y="0"/>
                    <a:pt x="12" y="103"/>
                    <a:pt x="1" y="116"/>
                  </a:cubicBezTo>
                  <a:cubicBezTo>
                    <a:pt x="0" y="116"/>
                    <a:pt x="0" y="117"/>
                    <a:pt x="0" y="117"/>
                  </a:cubicBezTo>
                  <a:cubicBezTo>
                    <a:pt x="0" y="117"/>
                    <a:pt x="97" y="234"/>
                    <a:pt x="218" y="234"/>
                  </a:cubicBezTo>
                  <a:cubicBezTo>
                    <a:pt x="338" y="234"/>
                    <a:pt x="436" y="117"/>
                    <a:pt x="436" y="117"/>
                  </a:cubicBezTo>
                  <a:cubicBezTo>
                    <a:pt x="436" y="117"/>
                    <a:pt x="435" y="116"/>
                    <a:pt x="434" y="116"/>
                  </a:cubicBezTo>
                  <a:cubicBezTo>
                    <a:pt x="424" y="103"/>
                    <a:pt x="331" y="0"/>
                    <a:pt x="218" y="0"/>
                  </a:cubicBezTo>
                  <a:close/>
                </a:path>
              </a:pathLst>
            </a:custGeom>
            <a:solidFill>
              <a:schemeClr val="bg1">
                <a:lumMod val="75000"/>
              </a:schemeClr>
            </a:solidFill>
            <a:ln>
              <a:noFill/>
            </a:ln>
          </p:spPr>
          <p:txBody>
            <a:bodyPr vert="horz" wrap="square" lIns="96435" tIns="48218" rIns="96435" bIns="48218" numCol="1" anchor="t" anchorCtr="0" compatLnSpc="1">
              <a:prstTxWarp prst="textNoShape">
                <a:avLst/>
              </a:prstTxWarp>
            </a:bodyPr>
            <a:lstStyle/>
            <a:p>
              <a:endParaRPr lang="id-ID">
                <a:latin typeface="Times New Roman" panose="02020603050405020304" pitchFamily="18" charset="0"/>
                <a:ea typeface="微软雅黑" panose="020B0503020204020204" pitchFamily="34" charset="-122"/>
                <a:sym typeface="Times New Roman" panose="02020603050405020304" pitchFamily="18" charset="0"/>
              </a:endParaRPr>
            </a:p>
          </p:txBody>
        </p:sp>
        <p:grpSp>
          <p:nvGrpSpPr>
            <p:cNvPr id="3" name="Group 53"/>
            <p:cNvGrpSpPr/>
            <p:nvPr/>
          </p:nvGrpSpPr>
          <p:grpSpPr>
            <a:xfrm>
              <a:off x="5959985" y="3684603"/>
              <a:ext cx="304800" cy="290513"/>
              <a:chOff x="5935663" y="4418013"/>
              <a:chExt cx="304800" cy="290513"/>
            </a:xfrm>
          </p:grpSpPr>
          <p:sp>
            <p:nvSpPr>
              <p:cNvPr id="22" name="Freeform 41"/>
              <p:cNvSpPr>
                <a:spLocks/>
              </p:cNvSpPr>
              <p:nvPr/>
            </p:nvSpPr>
            <p:spPr bwMode="auto">
              <a:xfrm>
                <a:off x="5945188" y="4418013"/>
                <a:ext cx="295275" cy="290513"/>
              </a:xfrm>
              <a:custGeom>
                <a:avLst/>
                <a:gdLst>
                  <a:gd name="T0" fmla="*/ 77 w 95"/>
                  <a:gd name="T1" fmla="*/ 80 h 93"/>
                  <a:gd name="T2" fmla="*/ 77 w 95"/>
                  <a:gd name="T3" fmla="*/ 17 h 93"/>
                  <a:gd name="T4" fmla="*/ 15 w 95"/>
                  <a:gd name="T5" fmla="*/ 17 h 93"/>
                  <a:gd name="T6" fmla="*/ 2 w 95"/>
                  <a:gd name="T7" fmla="*/ 50 h 93"/>
                  <a:gd name="T8" fmla="*/ 8 w 95"/>
                  <a:gd name="T9" fmla="*/ 20 h 93"/>
                  <a:gd name="T10" fmla="*/ 31 w 95"/>
                  <a:gd name="T11" fmla="*/ 7 h 93"/>
                  <a:gd name="T12" fmla="*/ 31 w 95"/>
                  <a:gd name="T13" fmla="*/ 93 h 93"/>
                  <a:gd name="T14" fmla="*/ 40 w 95"/>
                  <a:gd name="T15" fmla="*/ 93 h 93"/>
                  <a:gd name="T16" fmla="*/ 56 w 95"/>
                  <a:gd name="T17" fmla="*/ 91 h 93"/>
                  <a:gd name="T18" fmla="*/ 77 w 95"/>
                  <a:gd name="T19" fmla="*/ 80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93">
                    <a:moveTo>
                      <a:pt x="77" y="80"/>
                    </a:moveTo>
                    <a:cubicBezTo>
                      <a:pt x="95" y="63"/>
                      <a:pt x="95" y="35"/>
                      <a:pt x="77" y="17"/>
                    </a:cubicBezTo>
                    <a:cubicBezTo>
                      <a:pt x="60" y="0"/>
                      <a:pt x="32" y="0"/>
                      <a:pt x="15" y="17"/>
                    </a:cubicBezTo>
                    <a:cubicBezTo>
                      <a:pt x="6" y="26"/>
                      <a:pt x="1" y="38"/>
                      <a:pt x="2" y="50"/>
                    </a:cubicBezTo>
                    <a:cubicBezTo>
                      <a:pt x="2" y="39"/>
                      <a:pt x="0" y="28"/>
                      <a:pt x="8" y="20"/>
                    </a:cubicBezTo>
                    <a:cubicBezTo>
                      <a:pt x="16" y="12"/>
                      <a:pt x="31" y="7"/>
                      <a:pt x="31" y="7"/>
                    </a:cubicBezTo>
                    <a:cubicBezTo>
                      <a:pt x="31" y="93"/>
                      <a:pt x="31" y="93"/>
                      <a:pt x="31" y="93"/>
                    </a:cubicBezTo>
                    <a:cubicBezTo>
                      <a:pt x="31" y="93"/>
                      <a:pt x="39" y="93"/>
                      <a:pt x="40" y="93"/>
                    </a:cubicBezTo>
                    <a:cubicBezTo>
                      <a:pt x="44" y="93"/>
                      <a:pt x="52" y="92"/>
                      <a:pt x="56" y="91"/>
                    </a:cubicBezTo>
                    <a:cubicBezTo>
                      <a:pt x="63" y="89"/>
                      <a:pt x="72" y="85"/>
                      <a:pt x="77" y="80"/>
                    </a:cubicBezTo>
                    <a:close/>
                  </a:path>
                </a:pathLst>
              </a:custGeom>
              <a:solidFill>
                <a:schemeClr val="accent1">
                  <a:lumMod val="40000"/>
                  <a:lumOff val="60000"/>
                </a:schemeClr>
              </a:solidFill>
              <a:ln>
                <a:noFill/>
              </a:ln>
            </p:spPr>
            <p:txBody>
              <a:bodyPr vert="horz" wrap="square" lIns="96435" tIns="48218" rIns="96435" bIns="48218" numCol="1" anchor="t" anchorCtr="0" compatLnSpc="1">
                <a:prstTxWarp prst="textNoShape">
                  <a:avLst/>
                </a:prstTxWarp>
              </a:bodyPr>
              <a:lstStyle/>
              <a:p>
                <a:endParaRPr lang="id-ID">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23" name="Freeform 60"/>
              <p:cNvSpPr>
                <a:spLocks/>
              </p:cNvSpPr>
              <p:nvPr/>
            </p:nvSpPr>
            <p:spPr bwMode="auto">
              <a:xfrm>
                <a:off x="5935663" y="4440238"/>
                <a:ext cx="106363" cy="265113"/>
              </a:xfrm>
              <a:custGeom>
                <a:avLst/>
                <a:gdLst>
                  <a:gd name="T0" fmla="*/ 11 w 34"/>
                  <a:gd name="T1" fmla="*/ 13 h 89"/>
                  <a:gd name="T2" fmla="*/ 1 w 34"/>
                  <a:gd name="T3" fmla="*/ 43 h 89"/>
                  <a:gd name="T4" fmla="*/ 9 w 34"/>
                  <a:gd name="T5" fmla="*/ 76 h 89"/>
                  <a:gd name="T6" fmla="*/ 34 w 34"/>
                  <a:gd name="T7" fmla="*/ 89 h 89"/>
                  <a:gd name="T8" fmla="*/ 34 w 34"/>
                  <a:gd name="T9" fmla="*/ 86 h 89"/>
                  <a:gd name="T10" fmla="*/ 34 w 34"/>
                  <a:gd name="T11" fmla="*/ 0 h 89"/>
                  <a:gd name="T12" fmla="*/ 11 w 34"/>
                  <a:gd name="T13" fmla="*/ 13 h 89"/>
                </a:gdLst>
                <a:ahLst/>
                <a:cxnLst>
                  <a:cxn ang="0">
                    <a:pos x="T0" y="T1"/>
                  </a:cxn>
                  <a:cxn ang="0">
                    <a:pos x="T2" y="T3"/>
                  </a:cxn>
                  <a:cxn ang="0">
                    <a:pos x="T4" y="T5"/>
                  </a:cxn>
                  <a:cxn ang="0">
                    <a:pos x="T6" y="T7"/>
                  </a:cxn>
                  <a:cxn ang="0">
                    <a:pos x="T8" y="T9"/>
                  </a:cxn>
                  <a:cxn ang="0">
                    <a:pos x="T10" y="T11"/>
                  </a:cxn>
                  <a:cxn ang="0">
                    <a:pos x="T12" y="T13"/>
                  </a:cxn>
                </a:cxnLst>
                <a:rect l="0" t="0" r="r" b="b"/>
                <a:pathLst>
                  <a:path w="34" h="89">
                    <a:moveTo>
                      <a:pt x="11" y="13"/>
                    </a:moveTo>
                    <a:cubicBezTo>
                      <a:pt x="3" y="21"/>
                      <a:pt x="2" y="32"/>
                      <a:pt x="1" y="43"/>
                    </a:cubicBezTo>
                    <a:cubicBezTo>
                      <a:pt x="1" y="55"/>
                      <a:pt x="0" y="67"/>
                      <a:pt x="9" y="76"/>
                    </a:cubicBezTo>
                    <a:cubicBezTo>
                      <a:pt x="18" y="84"/>
                      <a:pt x="34" y="88"/>
                      <a:pt x="34" y="89"/>
                    </a:cubicBezTo>
                    <a:cubicBezTo>
                      <a:pt x="34" y="86"/>
                      <a:pt x="34" y="86"/>
                      <a:pt x="34" y="86"/>
                    </a:cubicBezTo>
                    <a:cubicBezTo>
                      <a:pt x="34" y="0"/>
                      <a:pt x="34" y="0"/>
                      <a:pt x="34" y="0"/>
                    </a:cubicBezTo>
                    <a:cubicBezTo>
                      <a:pt x="34" y="0"/>
                      <a:pt x="19" y="5"/>
                      <a:pt x="11" y="13"/>
                    </a:cubicBezTo>
                    <a:close/>
                  </a:path>
                </a:pathLst>
              </a:custGeom>
              <a:solidFill>
                <a:schemeClr val="bg1">
                  <a:lumMod val="75000"/>
                </a:schemeClr>
              </a:solidFill>
              <a:ln>
                <a:noFill/>
              </a:ln>
            </p:spPr>
            <p:txBody>
              <a:bodyPr vert="horz" wrap="square" lIns="96435" tIns="48218" rIns="96435" bIns="48218" numCol="1" anchor="t" anchorCtr="0" compatLnSpc="1">
                <a:prstTxWarp prst="textNoShape">
                  <a:avLst/>
                </a:prstTxWarp>
              </a:bodyPr>
              <a:lstStyle/>
              <a:p>
                <a:endParaRPr lang="id-ID">
                  <a:latin typeface="Times New Roman" panose="02020603050405020304" pitchFamily="18" charset="0"/>
                  <a:ea typeface="微软雅黑" panose="020B0503020204020204" pitchFamily="34" charset="-122"/>
                  <a:sym typeface="Times New Roman" panose="02020603050405020304" pitchFamily="18" charset="0"/>
                </a:endParaRPr>
              </a:p>
            </p:txBody>
          </p:sp>
        </p:grpSp>
      </p:grpSp>
      <p:sp>
        <p:nvSpPr>
          <p:cNvPr id="26" name="MH_SubTitle_1"/>
          <p:cNvSpPr txBox="1">
            <a:spLocks noChangeArrowheads="1"/>
          </p:cNvSpPr>
          <p:nvPr>
            <p:custDataLst>
              <p:tags r:id="rId1"/>
            </p:custDataLst>
          </p:nvPr>
        </p:nvSpPr>
        <p:spPr bwMode="auto">
          <a:xfrm>
            <a:off x="1615887" y="643787"/>
            <a:ext cx="1285884" cy="475094"/>
          </a:xfrm>
          <a:prstGeom prst="rect">
            <a:avLst/>
          </a:prstGeom>
          <a:noFill/>
          <a:ln w="9525">
            <a:noFill/>
            <a:miter lim="800000"/>
            <a:headEnd/>
            <a:tailEnd/>
          </a:ln>
          <a:extLst>
            <a:ext uri="{909E8E84-426E-40DD-AFC4-6F175D3DCCD1}">
              <a14:hiddenFill xmlns:a14="http://schemas.microsoft.com/office/drawing/2010/main" xmlns="">
                <a:solidFill>
                  <a:srgbClr val="FFFFFF"/>
                </a:solidFill>
              </a14:hiddenFill>
            </a:ext>
          </a:extLst>
        </p:spPr>
        <p:txBody>
          <a:bodyPr anchor="b">
            <a:noAutofit/>
          </a:bodyPr>
          <a:lstStyle>
            <a:defPPr>
              <a:defRPr lang="en-US"/>
            </a:defPPr>
            <a:lvl1pPr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9pPr>
          </a:lstStyle>
          <a:p>
            <a:pPr algn="r">
              <a:defRPr/>
            </a:pPr>
            <a:r>
              <a:rPr lang="en-US" altLang="zh-CN" sz="2400" b="1" dirty="0">
                <a:solidFill>
                  <a:srgbClr val="58595B"/>
                </a:solidFill>
                <a:latin typeface="Book Antiqua" pitchFamily="18" charset="0"/>
              </a:rPr>
              <a:t>Degree</a:t>
            </a:r>
          </a:p>
        </p:txBody>
      </p:sp>
      <p:sp>
        <p:nvSpPr>
          <p:cNvPr id="27" name="MH_SubTitle_1"/>
          <p:cNvSpPr txBox="1">
            <a:spLocks noChangeArrowheads="1"/>
          </p:cNvSpPr>
          <p:nvPr>
            <p:custDataLst>
              <p:tags r:id="rId2"/>
            </p:custDataLst>
          </p:nvPr>
        </p:nvSpPr>
        <p:spPr bwMode="auto">
          <a:xfrm>
            <a:off x="9264352" y="643787"/>
            <a:ext cx="2000264" cy="475094"/>
          </a:xfrm>
          <a:prstGeom prst="rect">
            <a:avLst/>
          </a:prstGeom>
          <a:noFill/>
          <a:ln w="9525">
            <a:noFill/>
            <a:miter lim="800000"/>
            <a:headEnd/>
            <a:tailEnd/>
          </a:ln>
          <a:extLst>
            <a:ext uri="{909E8E84-426E-40DD-AFC4-6F175D3DCCD1}">
              <a14:hiddenFill xmlns:a14="http://schemas.microsoft.com/office/drawing/2010/main" xmlns="">
                <a:solidFill>
                  <a:srgbClr val="FFFFFF"/>
                </a:solidFill>
              </a14:hiddenFill>
            </a:ext>
          </a:extLst>
        </p:spPr>
        <p:txBody>
          <a:bodyPr anchor="b">
            <a:noAutofit/>
          </a:bodyPr>
          <a:lstStyle>
            <a:defPPr>
              <a:defRPr lang="en-US"/>
            </a:defPPr>
            <a:lvl1pPr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9pPr>
          </a:lstStyle>
          <a:p>
            <a:pPr algn="r">
              <a:defRPr/>
            </a:pPr>
            <a:r>
              <a:rPr lang="en-US" altLang="zh-CN" sz="2400" b="1" dirty="0">
                <a:solidFill>
                  <a:srgbClr val="58595B"/>
                </a:solidFill>
                <a:latin typeface="Book Antiqua" pitchFamily="18" charset="0"/>
              </a:rPr>
              <a:t>Betweenness</a:t>
            </a:r>
          </a:p>
        </p:txBody>
      </p:sp>
      <p:pic>
        <p:nvPicPr>
          <p:cNvPr id="4" name="图片 3">
            <a:extLst>
              <a:ext uri="{FF2B5EF4-FFF2-40B4-BE49-F238E27FC236}">
                <a16:creationId xmlns:a16="http://schemas.microsoft.com/office/drawing/2014/main" xmlns="" id="{71BB9AE9-2B3C-47C0-B5E1-4E3D77F71ACA}"/>
              </a:ext>
            </a:extLst>
          </p:cNvPr>
          <p:cNvPicPr>
            <a:picLocks noChangeAspect="1"/>
          </p:cNvPicPr>
          <p:nvPr/>
        </p:nvPicPr>
        <p:blipFill>
          <a:blip r:embed="rId4">
            <a:lum contrast="-10000"/>
          </a:blip>
          <a:stretch>
            <a:fillRect/>
          </a:stretch>
        </p:blipFill>
        <p:spPr>
          <a:xfrm>
            <a:off x="242191" y="1283968"/>
            <a:ext cx="4136594" cy="5378400"/>
          </a:xfrm>
          <a:prstGeom prst="rect">
            <a:avLst/>
          </a:prstGeom>
        </p:spPr>
      </p:pic>
      <p:pic>
        <p:nvPicPr>
          <p:cNvPr id="10" name="图片 9">
            <a:extLst>
              <a:ext uri="{FF2B5EF4-FFF2-40B4-BE49-F238E27FC236}">
                <a16:creationId xmlns:a16="http://schemas.microsoft.com/office/drawing/2014/main" xmlns="" id="{8F88374B-6BD0-43B4-9341-73A4E2EB5618}"/>
              </a:ext>
            </a:extLst>
          </p:cNvPr>
          <p:cNvPicPr>
            <a:picLocks noChangeAspect="1"/>
          </p:cNvPicPr>
          <p:nvPr/>
        </p:nvPicPr>
        <p:blipFill>
          <a:blip r:embed="rId5">
            <a:lum contrast="-10000"/>
          </a:blip>
          <a:stretch>
            <a:fillRect/>
          </a:stretch>
        </p:blipFill>
        <p:spPr>
          <a:xfrm>
            <a:off x="7837191" y="1317803"/>
            <a:ext cx="4235473" cy="5378400"/>
          </a:xfrm>
          <a:prstGeom prst="rect">
            <a:avLst/>
          </a:prstGeom>
        </p:spPr>
      </p:pic>
    </p:spTree>
    <p:extLst>
      <p:ext uri="{BB962C8B-B14F-4D97-AF65-F5344CB8AC3E}">
        <p14:creationId xmlns:p14="http://schemas.microsoft.com/office/powerpoint/2010/main" xmlns="" val="2322406920"/>
      </p:ext>
    </p:extLst>
  </p:cSld>
  <p:clrMapOvr>
    <a:masterClrMapping/>
  </p:clrMapOvr>
  <mc:AlternateContent xmlns:mc="http://schemas.openxmlformats.org/markup-compatibility/2006">
    <mc:Choice xmlns:p14="http://schemas.microsoft.com/office/powerpoint/2010/main" xmlns=""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down)">
                                      <p:cBhvr>
                                        <p:cTn id="11" dur="500"/>
                                        <p:tgtEl>
                                          <p:spTgt spid="2"/>
                                        </p:tgtEl>
                                      </p:cBhvr>
                                    </p:animEffect>
                                  </p:childTnLst>
                                </p:cTn>
                              </p:par>
                              <p:par>
                                <p:cTn id="12" presetID="41" presetClass="entr" presetSubtype="0" fill="hold" grpId="0" nodeType="withEffect">
                                  <p:stCondLst>
                                    <p:cond delay="0"/>
                                  </p:stCondLst>
                                  <p:iterate type="lt">
                                    <p:tmPct val="3000"/>
                                  </p:iterate>
                                  <p:childTnLst>
                                    <p:set>
                                      <p:cBhvr>
                                        <p:cTn id="13" dur="1" fill="hold">
                                          <p:stCondLst>
                                            <p:cond delay="0"/>
                                          </p:stCondLst>
                                        </p:cTn>
                                        <p:tgtEl>
                                          <p:spTgt spid="26"/>
                                        </p:tgtEl>
                                        <p:attrNameLst>
                                          <p:attrName>style.visibility</p:attrName>
                                        </p:attrNameLst>
                                      </p:cBhvr>
                                      <p:to>
                                        <p:strVal val="visible"/>
                                      </p:to>
                                    </p:set>
                                    <p:anim calcmode="lin" valueType="num">
                                      <p:cBhvr>
                                        <p:cTn id="14" dur="500" fill="hold"/>
                                        <p:tgtEl>
                                          <p:spTgt spid="26"/>
                                        </p:tgtEl>
                                        <p:attrNameLst>
                                          <p:attrName>ppt_x</p:attrName>
                                        </p:attrNameLst>
                                      </p:cBhvr>
                                      <p:tavLst>
                                        <p:tav tm="0">
                                          <p:val>
                                            <p:strVal val="#ppt_x"/>
                                          </p:val>
                                        </p:tav>
                                        <p:tav tm="50000">
                                          <p:val>
                                            <p:strVal val="#ppt_x+.1"/>
                                          </p:val>
                                        </p:tav>
                                        <p:tav tm="100000">
                                          <p:val>
                                            <p:strVal val="#ppt_x"/>
                                          </p:val>
                                        </p:tav>
                                      </p:tavLst>
                                    </p:anim>
                                    <p:anim calcmode="lin" valueType="num">
                                      <p:cBhvr>
                                        <p:cTn id="15" dur="500" fill="hold"/>
                                        <p:tgtEl>
                                          <p:spTgt spid="26"/>
                                        </p:tgtEl>
                                        <p:attrNameLst>
                                          <p:attrName>ppt_y</p:attrName>
                                        </p:attrNameLst>
                                      </p:cBhvr>
                                      <p:tavLst>
                                        <p:tav tm="0">
                                          <p:val>
                                            <p:strVal val="#ppt_y"/>
                                          </p:val>
                                        </p:tav>
                                        <p:tav tm="100000">
                                          <p:val>
                                            <p:strVal val="#ppt_y"/>
                                          </p:val>
                                        </p:tav>
                                      </p:tavLst>
                                    </p:anim>
                                    <p:anim calcmode="lin" valueType="num">
                                      <p:cBhvr>
                                        <p:cTn id="16" dur="500" fill="hold"/>
                                        <p:tgtEl>
                                          <p:spTgt spid="26"/>
                                        </p:tgtEl>
                                        <p:attrNameLst>
                                          <p:attrName>ppt_h</p:attrName>
                                        </p:attrNameLst>
                                      </p:cBhvr>
                                      <p:tavLst>
                                        <p:tav tm="0">
                                          <p:val>
                                            <p:strVal val="#ppt_h/10"/>
                                          </p:val>
                                        </p:tav>
                                        <p:tav tm="50000">
                                          <p:val>
                                            <p:strVal val="#ppt_h+.01"/>
                                          </p:val>
                                        </p:tav>
                                        <p:tav tm="100000">
                                          <p:val>
                                            <p:strVal val="#ppt_h"/>
                                          </p:val>
                                        </p:tav>
                                      </p:tavLst>
                                    </p:anim>
                                    <p:anim calcmode="lin" valueType="num">
                                      <p:cBhvr>
                                        <p:cTn id="17" dur="500" fill="hold"/>
                                        <p:tgtEl>
                                          <p:spTgt spid="26"/>
                                        </p:tgtEl>
                                        <p:attrNameLst>
                                          <p:attrName>ppt_w</p:attrName>
                                        </p:attrNameLst>
                                      </p:cBhvr>
                                      <p:tavLst>
                                        <p:tav tm="0">
                                          <p:val>
                                            <p:strVal val="#ppt_w/10"/>
                                          </p:val>
                                        </p:tav>
                                        <p:tav tm="50000">
                                          <p:val>
                                            <p:strVal val="#ppt_w+.01"/>
                                          </p:val>
                                        </p:tav>
                                        <p:tav tm="100000">
                                          <p:val>
                                            <p:strVal val="#ppt_w"/>
                                          </p:val>
                                        </p:tav>
                                      </p:tavLst>
                                    </p:anim>
                                    <p:animEffect transition="in" filter="fade">
                                      <p:cBhvr>
                                        <p:cTn id="18" dur="500" tmFilter="0,0; .5, 1; 1, 1"/>
                                        <p:tgtEl>
                                          <p:spTgt spid="26"/>
                                        </p:tgtEl>
                                      </p:cBhvr>
                                    </p:animEffect>
                                  </p:childTnLst>
                                </p:cTn>
                              </p:par>
                              <p:par>
                                <p:cTn id="19" presetID="41" presetClass="entr" presetSubtype="0" fill="hold" grpId="0" nodeType="withEffect">
                                  <p:stCondLst>
                                    <p:cond delay="0"/>
                                  </p:stCondLst>
                                  <p:iterate type="lt">
                                    <p:tmPct val="3000"/>
                                  </p:iterate>
                                  <p:childTnLst>
                                    <p:set>
                                      <p:cBhvr>
                                        <p:cTn id="20" dur="1" fill="hold">
                                          <p:stCondLst>
                                            <p:cond delay="0"/>
                                          </p:stCondLst>
                                        </p:cTn>
                                        <p:tgtEl>
                                          <p:spTgt spid="27"/>
                                        </p:tgtEl>
                                        <p:attrNameLst>
                                          <p:attrName>style.visibility</p:attrName>
                                        </p:attrNameLst>
                                      </p:cBhvr>
                                      <p:to>
                                        <p:strVal val="visible"/>
                                      </p:to>
                                    </p:set>
                                    <p:anim calcmode="lin" valueType="num">
                                      <p:cBhvr>
                                        <p:cTn id="21" dur="500" fill="hold"/>
                                        <p:tgtEl>
                                          <p:spTgt spid="27"/>
                                        </p:tgtEl>
                                        <p:attrNameLst>
                                          <p:attrName>ppt_x</p:attrName>
                                        </p:attrNameLst>
                                      </p:cBhvr>
                                      <p:tavLst>
                                        <p:tav tm="0">
                                          <p:val>
                                            <p:strVal val="#ppt_x"/>
                                          </p:val>
                                        </p:tav>
                                        <p:tav tm="50000">
                                          <p:val>
                                            <p:strVal val="#ppt_x+.1"/>
                                          </p:val>
                                        </p:tav>
                                        <p:tav tm="100000">
                                          <p:val>
                                            <p:strVal val="#ppt_x"/>
                                          </p:val>
                                        </p:tav>
                                      </p:tavLst>
                                    </p:anim>
                                    <p:anim calcmode="lin" valueType="num">
                                      <p:cBhvr>
                                        <p:cTn id="22" dur="500" fill="hold"/>
                                        <p:tgtEl>
                                          <p:spTgt spid="27"/>
                                        </p:tgtEl>
                                        <p:attrNameLst>
                                          <p:attrName>ppt_y</p:attrName>
                                        </p:attrNameLst>
                                      </p:cBhvr>
                                      <p:tavLst>
                                        <p:tav tm="0">
                                          <p:val>
                                            <p:strVal val="#ppt_y"/>
                                          </p:val>
                                        </p:tav>
                                        <p:tav tm="100000">
                                          <p:val>
                                            <p:strVal val="#ppt_y"/>
                                          </p:val>
                                        </p:tav>
                                      </p:tavLst>
                                    </p:anim>
                                    <p:anim calcmode="lin" valueType="num">
                                      <p:cBhvr>
                                        <p:cTn id="23" dur="500" fill="hold"/>
                                        <p:tgtEl>
                                          <p:spTgt spid="27"/>
                                        </p:tgtEl>
                                        <p:attrNameLst>
                                          <p:attrName>ppt_h</p:attrName>
                                        </p:attrNameLst>
                                      </p:cBhvr>
                                      <p:tavLst>
                                        <p:tav tm="0">
                                          <p:val>
                                            <p:strVal val="#ppt_h/10"/>
                                          </p:val>
                                        </p:tav>
                                        <p:tav tm="50000">
                                          <p:val>
                                            <p:strVal val="#ppt_h+.01"/>
                                          </p:val>
                                        </p:tav>
                                        <p:tav tm="100000">
                                          <p:val>
                                            <p:strVal val="#ppt_h"/>
                                          </p:val>
                                        </p:tav>
                                      </p:tavLst>
                                    </p:anim>
                                    <p:anim calcmode="lin" valueType="num">
                                      <p:cBhvr>
                                        <p:cTn id="24" dur="500" fill="hold"/>
                                        <p:tgtEl>
                                          <p:spTgt spid="27"/>
                                        </p:tgtEl>
                                        <p:attrNameLst>
                                          <p:attrName>ppt_w</p:attrName>
                                        </p:attrNameLst>
                                      </p:cBhvr>
                                      <p:tavLst>
                                        <p:tav tm="0">
                                          <p:val>
                                            <p:strVal val="#ppt_w/10"/>
                                          </p:val>
                                        </p:tav>
                                        <p:tav tm="50000">
                                          <p:val>
                                            <p:strVal val="#ppt_w+.01"/>
                                          </p:val>
                                        </p:tav>
                                        <p:tav tm="100000">
                                          <p:val>
                                            <p:strVal val="#ppt_w"/>
                                          </p:val>
                                        </p:tav>
                                      </p:tavLst>
                                    </p:anim>
                                    <p:animEffect transition="in" filter="fade">
                                      <p:cBhvr>
                                        <p:cTn id="25" dur="500" tmFilter="0,0; .5, 1; 1, 1"/>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6" grpId="0"/>
      <p:bldP spid="27" grpId="0"/>
    </p:bld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5" name="等腰三角形 4"/>
          <p:cNvSpPr/>
          <p:nvPr/>
        </p:nvSpPr>
        <p:spPr>
          <a:xfrm rot="6116719">
            <a:off x="782547" y="268444"/>
            <a:ext cx="881086" cy="616579"/>
          </a:xfrm>
          <a:prstGeom prst="triangle">
            <a:avLst/>
          </a:prstGeom>
          <a:solidFill>
            <a:schemeClr val="tx1">
              <a:lumMod val="65000"/>
              <a:lumOff val="3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等腰三角形 5"/>
          <p:cNvSpPr/>
          <p:nvPr/>
        </p:nvSpPr>
        <p:spPr>
          <a:xfrm rot="3499384">
            <a:off x="1185464" y="221701"/>
            <a:ext cx="548805" cy="651439"/>
          </a:xfrm>
          <a:prstGeom prst="triangle">
            <a:avLst/>
          </a:prstGeom>
          <a:solidFill>
            <a:schemeClr val="accent1">
              <a:lumMod val="60000"/>
              <a:lumOff val="4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Freeform 29"/>
          <p:cNvSpPr>
            <a:spLocks/>
          </p:cNvSpPr>
          <p:nvPr/>
        </p:nvSpPr>
        <p:spPr bwMode="auto">
          <a:xfrm>
            <a:off x="5638936" y="3429000"/>
            <a:ext cx="914127" cy="2491246"/>
          </a:xfrm>
          <a:custGeom>
            <a:avLst/>
            <a:gdLst>
              <a:gd name="T0" fmla="*/ 183 w 278"/>
              <a:gd name="T1" fmla="*/ 249 h 757"/>
              <a:gd name="T2" fmla="*/ 156 w 278"/>
              <a:gd name="T3" fmla="*/ 0 h 757"/>
              <a:gd name="T4" fmla="*/ 143 w 278"/>
              <a:gd name="T5" fmla="*/ 2 h 757"/>
              <a:gd name="T6" fmla="*/ 122 w 278"/>
              <a:gd name="T7" fmla="*/ 257 h 757"/>
              <a:gd name="T8" fmla="*/ 14 w 278"/>
              <a:gd name="T9" fmla="*/ 198 h 757"/>
              <a:gd name="T10" fmla="*/ 0 w 278"/>
              <a:gd name="T11" fmla="*/ 231 h 757"/>
              <a:gd name="T12" fmla="*/ 111 w 278"/>
              <a:gd name="T13" fmla="*/ 352 h 757"/>
              <a:gd name="T14" fmla="*/ 82 w 278"/>
              <a:gd name="T15" fmla="*/ 753 h 757"/>
              <a:gd name="T16" fmla="*/ 239 w 278"/>
              <a:gd name="T17" fmla="*/ 757 h 757"/>
              <a:gd name="T18" fmla="*/ 194 w 278"/>
              <a:gd name="T19" fmla="*/ 351 h 757"/>
              <a:gd name="T20" fmla="*/ 278 w 278"/>
              <a:gd name="T21" fmla="*/ 238 h 757"/>
              <a:gd name="T22" fmla="*/ 259 w 278"/>
              <a:gd name="T23" fmla="*/ 195 h 757"/>
              <a:gd name="T24" fmla="*/ 183 w 278"/>
              <a:gd name="T25" fmla="*/ 249 h 7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8" h="757">
                <a:moveTo>
                  <a:pt x="183" y="249"/>
                </a:moveTo>
                <a:cubicBezTo>
                  <a:pt x="183" y="249"/>
                  <a:pt x="178" y="167"/>
                  <a:pt x="156" y="0"/>
                </a:cubicBezTo>
                <a:cubicBezTo>
                  <a:pt x="152" y="1"/>
                  <a:pt x="148" y="2"/>
                  <a:pt x="143" y="2"/>
                </a:cubicBezTo>
                <a:cubicBezTo>
                  <a:pt x="136" y="75"/>
                  <a:pt x="124" y="201"/>
                  <a:pt x="122" y="257"/>
                </a:cubicBezTo>
                <a:cubicBezTo>
                  <a:pt x="121" y="263"/>
                  <a:pt x="85" y="221"/>
                  <a:pt x="14" y="198"/>
                </a:cubicBezTo>
                <a:cubicBezTo>
                  <a:pt x="10" y="209"/>
                  <a:pt x="5" y="220"/>
                  <a:pt x="0" y="231"/>
                </a:cubicBezTo>
                <a:cubicBezTo>
                  <a:pt x="46" y="263"/>
                  <a:pt x="98" y="308"/>
                  <a:pt x="111" y="352"/>
                </a:cubicBezTo>
                <a:cubicBezTo>
                  <a:pt x="111" y="352"/>
                  <a:pt x="110" y="624"/>
                  <a:pt x="82" y="753"/>
                </a:cubicBezTo>
                <a:cubicBezTo>
                  <a:pt x="82" y="753"/>
                  <a:pt x="179" y="727"/>
                  <a:pt x="239" y="757"/>
                </a:cubicBezTo>
                <a:cubicBezTo>
                  <a:pt x="203" y="698"/>
                  <a:pt x="194" y="351"/>
                  <a:pt x="194" y="351"/>
                </a:cubicBezTo>
                <a:cubicBezTo>
                  <a:pt x="207" y="304"/>
                  <a:pt x="241" y="266"/>
                  <a:pt x="278" y="238"/>
                </a:cubicBezTo>
                <a:cubicBezTo>
                  <a:pt x="271" y="224"/>
                  <a:pt x="264" y="209"/>
                  <a:pt x="259" y="195"/>
                </a:cubicBezTo>
                <a:cubicBezTo>
                  <a:pt x="231" y="206"/>
                  <a:pt x="203" y="223"/>
                  <a:pt x="183" y="249"/>
                </a:cubicBezTo>
                <a:close/>
              </a:path>
            </a:pathLst>
          </a:custGeom>
          <a:solidFill>
            <a:schemeClr val="bg1">
              <a:lumMod val="75000"/>
            </a:schemeClr>
          </a:solidFill>
          <a:ln>
            <a:noFill/>
          </a:ln>
        </p:spPr>
        <p:txBody>
          <a:bodyPr vert="horz" wrap="square" lIns="96435" tIns="48218" rIns="96435" bIns="48218" numCol="1" anchor="t" anchorCtr="0" compatLnSpc="1">
            <a:prstTxWarp prst="textNoShape">
              <a:avLst/>
            </a:prstTxWarp>
          </a:bodyPr>
          <a:lstStyle/>
          <a:p>
            <a:endParaRPr lang="id-ID">
              <a:latin typeface="Times New Roman" panose="02020603050405020304" pitchFamily="18" charset="0"/>
              <a:ea typeface="微软雅黑" panose="020B0503020204020204" pitchFamily="34" charset="-122"/>
              <a:sym typeface="Times New Roman" panose="02020603050405020304" pitchFamily="18" charset="0"/>
            </a:endParaRPr>
          </a:p>
        </p:txBody>
      </p:sp>
      <p:grpSp>
        <p:nvGrpSpPr>
          <p:cNvPr id="2" name="Group 2"/>
          <p:cNvGrpSpPr/>
          <p:nvPr/>
        </p:nvGrpSpPr>
        <p:grpSpPr>
          <a:xfrm>
            <a:off x="4375436" y="1317803"/>
            <a:ext cx="3441126" cy="3325010"/>
            <a:chOff x="4458438" y="1960108"/>
            <a:chExt cx="3262877" cy="3152775"/>
          </a:xfrm>
        </p:grpSpPr>
        <p:sp>
          <p:nvSpPr>
            <p:cNvPr id="9" name="Freeform 30"/>
            <p:cNvSpPr>
              <a:spLocks/>
            </p:cNvSpPr>
            <p:nvPr/>
          </p:nvSpPr>
          <p:spPr bwMode="auto">
            <a:xfrm>
              <a:off x="5727927" y="1960108"/>
              <a:ext cx="736600" cy="1362075"/>
            </a:xfrm>
            <a:custGeom>
              <a:avLst/>
              <a:gdLst>
                <a:gd name="T0" fmla="*/ 123 w 236"/>
                <a:gd name="T1" fmla="*/ 0 h 436"/>
                <a:gd name="T2" fmla="*/ 6 w 236"/>
                <a:gd name="T3" fmla="*/ 218 h 436"/>
                <a:gd name="T4" fmla="*/ 0 w 236"/>
                <a:gd name="T5" fmla="*/ 219 h 436"/>
                <a:gd name="T6" fmla="*/ 105 w 236"/>
                <a:gd name="T7" fmla="*/ 5 h 436"/>
                <a:gd name="T8" fmla="*/ 105 w 236"/>
                <a:gd name="T9" fmla="*/ 432 h 436"/>
                <a:gd name="T10" fmla="*/ 116 w 236"/>
                <a:gd name="T11" fmla="*/ 436 h 436"/>
                <a:gd name="T12" fmla="*/ 236 w 236"/>
                <a:gd name="T13" fmla="*/ 218 h 436"/>
                <a:gd name="T14" fmla="*/ 123 w 236"/>
                <a:gd name="T15" fmla="*/ 0 h 4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6" h="436">
                  <a:moveTo>
                    <a:pt x="123" y="0"/>
                  </a:moveTo>
                  <a:cubicBezTo>
                    <a:pt x="123" y="0"/>
                    <a:pt x="6" y="98"/>
                    <a:pt x="6" y="218"/>
                  </a:cubicBezTo>
                  <a:cubicBezTo>
                    <a:pt x="6" y="219"/>
                    <a:pt x="0" y="219"/>
                    <a:pt x="0" y="219"/>
                  </a:cubicBezTo>
                  <a:cubicBezTo>
                    <a:pt x="0" y="113"/>
                    <a:pt x="85" y="25"/>
                    <a:pt x="105" y="5"/>
                  </a:cubicBezTo>
                  <a:cubicBezTo>
                    <a:pt x="105" y="432"/>
                    <a:pt x="105" y="432"/>
                    <a:pt x="105" y="432"/>
                  </a:cubicBezTo>
                  <a:cubicBezTo>
                    <a:pt x="121" y="435"/>
                    <a:pt x="116" y="436"/>
                    <a:pt x="116" y="436"/>
                  </a:cubicBezTo>
                  <a:cubicBezTo>
                    <a:pt x="116" y="436"/>
                    <a:pt x="236" y="339"/>
                    <a:pt x="236" y="218"/>
                  </a:cubicBezTo>
                  <a:cubicBezTo>
                    <a:pt x="236" y="98"/>
                    <a:pt x="123" y="0"/>
                    <a:pt x="123" y="0"/>
                  </a:cubicBezTo>
                  <a:close/>
                </a:path>
              </a:pathLst>
            </a:custGeom>
            <a:solidFill>
              <a:schemeClr val="accent1">
                <a:lumMod val="40000"/>
                <a:lumOff val="60000"/>
              </a:schemeClr>
            </a:solidFill>
            <a:ln>
              <a:noFill/>
            </a:ln>
          </p:spPr>
          <p:txBody>
            <a:bodyPr vert="horz" wrap="square" lIns="96435" tIns="48218" rIns="96435" bIns="48218" numCol="1" anchor="t" anchorCtr="0" compatLnSpc="1">
              <a:prstTxWarp prst="textNoShape">
                <a:avLst/>
              </a:prstTxWarp>
            </a:bodyPr>
            <a:lstStyle/>
            <a:p>
              <a:endParaRPr lang="id-ID">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2" name="Freeform 32"/>
            <p:cNvSpPr>
              <a:spLocks/>
            </p:cNvSpPr>
            <p:nvPr/>
          </p:nvSpPr>
          <p:spPr bwMode="auto">
            <a:xfrm>
              <a:off x="6386739" y="4068308"/>
              <a:ext cx="1023938" cy="1044575"/>
            </a:xfrm>
            <a:custGeom>
              <a:avLst/>
              <a:gdLst>
                <a:gd name="T0" fmla="*/ 7 w 328"/>
                <a:gd name="T1" fmla="*/ 13 h 335"/>
                <a:gd name="T2" fmla="*/ 25 w 328"/>
                <a:gd name="T3" fmla="*/ 161 h 335"/>
                <a:gd name="T4" fmla="*/ 44 w 328"/>
                <a:gd name="T5" fmla="*/ 204 h 335"/>
                <a:gd name="T6" fmla="*/ 79 w 328"/>
                <a:gd name="T7" fmla="*/ 250 h 335"/>
                <a:gd name="T8" fmla="*/ 315 w 328"/>
                <a:gd name="T9" fmla="*/ 321 h 335"/>
                <a:gd name="T10" fmla="*/ 243 w 328"/>
                <a:gd name="T11" fmla="*/ 85 h 335"/>
                <a:gd name="T12" fmla="*/ 7 w 328"/>
                <a:gd name="T13" fmla="*/ 13 h 335"/>
              </a:gdLst>
              <a:ahLst/>
              <a:cxnLst>
                <a:cxn ang="0">
                  <a:pos x="T0" y="T1"/>
                </a:cxn>
                <a:cxn ang="0">
                  <a:pos x="T2" y="T3"/>
                </a:cxn>
                <a:cxn ang="0">
                  <a:pos x="T4" y="T5"/>
                </a:cxn>
                <a:cxn ang="0">
                  <a:pos x="T6" y="T7"/>
                </a:cxn>
                <a:cxn ang="0">
                  <a:pos x="T8" y="T9"/>
                </a:cxn>
                <a:cxn ang="0">
                  <a:pos x="T10" y="T11"/>
                </a:cxn>
                <a:cxn ang="0">
                  <a:pos x="T12" y="T13"/>
                </a:cxn>
              </a:cxnLst>
              <a:rect l="0" t="0" r="r" b="b"/>
              <a:pathLst>
                <a:path w="328" h="335">
                  <a:moveTo>
                    <a:pt x="7" y="13"/>
                  </a:moveTo>
                  <a:cubicBezTo>
                    <a:pt x="7" y="13"/>
                    <a:pt x="0" y="87"/>
                    <a:pt x="25" y="161"/>
                  </a:cubicBezTo>
                  <a:cubicBezTo>
                    <a:pt x="30" y="175"/>
                    <a:pt x="37" y="190"/>
                    <a:pt x="44" y="204"/>
                  </a:cubicBezTo>
                  <a:cubicBezTo>
                    <a:pt x="54" y="220"/>
                    <a:pt x="65" y="236"/>
                    <a:pt x="79" y="250"/>
                  </a:cubicBezTo>
                  <a:cubicBezTo>
                    <a:pt x="164" y="335"/>
                    <a:pt x="315" y="321"/>
                    <a:pt x="315" y="321"/>
                  </a:cubicBezTo>
                  <a:cubicBezTo>
                    <a:pt x="315" y="321"/>
                    <a:pt x="328" y="170"/>
                    <a:pt x="243" y="85"/>
                  </a:cubicBezTo>
                  <a:cubicBezTo>
                    <a:pt x="158" y="0"/>
                    <a:pt x="7" y="13"/>
                    <a:pt x="7" y="13"/>
                  </a:cubicBezTo>
                  <a:close/>
                </a:path>
              </a:pathLst>
            </a:custGeom>
            <a:solidFill>
              <a:schemeClr val="accent1">
                <a:lumMod val="40000"/>
                <a:lumOff val="60000"/>
              </a:schemeClr>
            </a:solidFill>
            <a:ln>
              <a:noFill/>
            </a:ln>
          </p:spPr>
          <p:txBody>
            <a:bodyPr vert="horz" wrap="square" lIns="96435" tIns="48218" rIns="96435" bIns="48218" numCol="1" anchor="t" anchorCtr="0" compatLnSpc="1">
              <a:prstTxWarp prst="textNoShape">
                <a:avLst/>
              </a:prstTxWarp>
            </a:bodyPr>
            <a:lstStyle/>
            <a:p>
              <a:endParaRPr lang="id-ID">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3" name="Freeform 34"/>
            <p:cNvSpPr>
              <a:spLocks/>
            </p:cNvSpPr>
            <p:nvPr/>
          </p:nvSpPr>
          <p:spPr bwMode="auto">
            <a:xfrm>
              <a:off x="6386739" y="2463345"/>
              <a:ext cx="1044575" cy="1046163"/>
            </a:xfrm>
            <a:custGeom>
              <a:avLst/>
              <a:gdLst>
                <a:gd name="T0" fmla="*/ 13 w 335"/>
                <a:gd name="T1" fmla="*/ 321 h 335"/>
                <a:gd name="T2" fmla="*/ 250 w 335"/>
                <a:gd name="T3" fmla="*/ 249 h 335"/>
                <a:gd name="T4" fmla="*/ 322 w 335"/>
                <a:gd name="T5" fmla="*/ 13 h 335"/>
                <a:gd name="T6" fmla="*/ 85 w 335"/>
                <a:gd name="T7" fmla="*/ 85 h 335"/>
                <a:gd name="T8" fmla="*/ 13 w 335"/>
                <a:gd name="T9" fmla="*/ 321 h 335"/>
              </a:gdLst>
              <a:ahLst/>
              <a:cxnLst>
                <a:cxn ang="0">
                  <a:pos x="T0" y="T1"/>
                </a:cxn>
                <a:cxn ang="0">
                  <a:pos x="T2" y="T3"/>
                </a:cxn>
                <a:cxn ang="0">
                  <a:pos x="T4" y="T5"/>
                </a:cxn>
                <a:cxn ang="0">
                  <a:pos x="T6" y="T7"/>
                </a:cxn>
                <a:cxn ang="0">
                  <a:pos x="T8" y="T9"/>
                </a:cxn>
              </a:cxnLst>
              <a:rect l="0" t="0" r="r" b="b"/>
              <a:pathLst>
                <a:path w="335" h="335">
                  <a:moveTo>
                    <a:pt x="13" y="321"/>
                  </a:moveTo>
                  <a:cubicBezTo>
                    <a:pt x="13" y="321"/>
                    <a:pt x="165" y="335"/>
                    <a:pt x="250" y="249"/>
                  </a:cubicBezTo>
                  <a:cubicBezTo>
                    <a:pt x="335" y="164"/>
                    <a:pt x="322" y="13"/>
                    <a:pt x="322" y="13"/>
                  </a:cubicBezTo>
                  <a:cubicBezTo>
                    <a:pt x="322" y="13"/>
                    <a:pt x="170" y="0"/>
                    <a:pt x="85" y="85"/>
                  </a:cubicBezTo>
                  <a:cubicBezTo>
                    <a:pt x="0" y="170"/>
                    <a:pt x="13" y="321"/>
                    <a:pt x="13" y="321"/>
                  </a:cubicBezTo>
                  <a:close/>
                </a:path>
              </a:pathLst>
            </a:custGeom>
            <a:solidFill>
              <a:schemeClr val="accent1">
                <a:lumMod val="40000"/>
                <a:lumOff val="60000"/>
              </a:schemeClr>
            </a:solidFill>
            <a:ln>
              <a:noFill/>
            </a:ln>
          </p:spPr>
          <p:txBody>
            <a:bodyPr vert="horz" wrap="square" lIns="96435" tIns="48218" rIns="96435" bIns="48218" numCol="1" anchor="t" anchorCtr="0" compatLnSpc="1">
              <a:prstTxWarp prst="textNoShape">
                <a:avLst/>
              </a:prstTxWarp>
            </a:bodyPr>
            <a:lstStyle/>
            <a:p>
              <a:endParaRPr lang="id-ID">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4" name="Freeform 42"/>
            <p:cNvSpPr>
              <a:spLocks/>
            </p:cNvSpPr>
            <p:nvPr/>
          </p:nvSpPr>
          <p:spPr bwMode="auto">
            <a:xfrm>
              <a:off x="5718402" y="1975983"/>
              <a:ext cx="338138" cy="1339850"/>
            </a:xfrm>
            <a:custGeom>
              <a:avLst/>
              <a:gdLst>
                <a:gd name="T0" fmla="*/ 3 w 108"/>
                <a:gd name="T1" fmla="*/ 214 h 429"/>
                <a:gd name="T2" fmla="*/ 0 w 108"/>
                <a:gd name="T3" fmla="*/ 214 h 429"/>
                <a:gd name="T4" fmla="*/ 108 w 108"/>
                <a:gd name="T5" fmla="*/ 429 h 429"/>
                <a:gd name="T6" fmla="*/ 108 w 108"/>
                <a:gd name="T7" fmla="*/ 427 h 429"/>
                <a:gd name="T8" fmla="*/ 108 w 108"/>
                <a:gd name="T9" fmla="*/ 0 h 429"/>
                <a:gd name="T10" fmla="*/ 3 w 108"/>
                <a:gd name="T11" fmla="*/ 214 h 429"/>
              </a:gdLst>
              <a:ahLst/>
              <a:cxnLst>
                <a:cxn ang="0">
                  <a:pos x="T0" y="T1"/>
                </a:cxn>
                <a:cxn ang="0">
                  <a:pos x="T2" y="T3"/>
                </a:cxn>
                <a:cxn ang="0">
                  <a:pos x="T4" y="T5"/>
                </a:cxn>
                <a:cxn ang="0">
                  <a:pos x="T6" y="T7"/>
                </a:cxn>
                <a:cxn ang="0">
                  <a:pos x="T8" y="T9"/>
                </a:cxn>
                <a:cxn ang="0">
                  <a:pos x="T10" y="T11"/>
                </a:cxn>
              </a:cxnLst>
              <a:rect l="0" t="0" r="r" b="b"/>
              <a:pathLst>
                <a:path w="108" h="429">
                  <a:moveTo>
                    <a:pt x="3" y="214"/>
                  </a:moveTo>
                  <a:cubicBezTo>
                    <a:pt x="3" y="214"/>
                    <a:pt x="0" y="214"/>
                    <a:pt x="0" y="214"/>
                  </a:cubicBezTo>
                  <a:cubicBezTo>
                    <a:pt x="0" y="321"/>
                    <a:pt x="88" y="409"/>
                    <a:pt x="108" y="429"/>
                  </a:cubicBezTo>
                  <a:cubicBezTo>
                    <a:pt x="108" y="427"/>
                    <a:pt x="108" y="427"/>
                    <a:pt x="108" y="427"/>
                  </a:cubicBezTo>
                  <a:cubicBezTo>
                    <a:pt x="108" y="0"/>
                    <a:pt x="108" y="0"/>
                    <a:pt x="108" y="0"/>
                  </a:cubicBezTo>
                  <a:cubicBezTo>
                    <a:pt x="88" y="20"/>
                    <a:pt x="3" y="108"/>
                    <a:pt x="3" y="214"/>
                  </a:cubicBezTo>
                  <a:close/>
                </a:path>
              </a:pathLst>
            </a:custGeom>
            <a:solidFill>
              <a:schemeClr val="bg1">
                <a:lumMod val="75000"/>
              </a:schemeClr>
            </a:solidFill>
            <a:ln>
              <a:noFill/>
            </a:ln>
          </p:spPr>
          <p:txBody>
            <a:bodyPr vert="horz" wrap="square" lIns="96435" tIns="48218" rIns="96435" bIns="48218" numCol="1" anchor="t" anchorCtr="0" compatLnSpc="1">
              <a:prstTxWarp prst="textNoShape">
                <a:avLst/>
              </a:prstTxWarp>
            </a:bodyPr>
            <a:lstStyle/>
            <a:p>
              <a:endParaRPr lang="id-ID">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7" name="Freeform 54"/>
            <p:cNvSpPr>
              <a:spLocks/>
            </p:cNvSpPr>
            <p:nvPr/>
          </p:nvSpPr>
          <p:spPr bwMode="auto">
            <a:xfrm>
              <a:off x="4819877" y="2471720"/>
              <a:ext cx="968375" cy="1049338"/>
            </a:xfrm>
            <a:custGeom>
              <a:avLst/>
              <a:gdLst>
                <a:gd name="T0" fmla="*/ 1 w 310"/>
                <a:gd name="T1" fmla="*/ 13 h 336"/>
                <a:gd name="T2" fmla="*/ 0 w 310"/>
                <a:gd name="T3" fmla="*/ 38 h 336"/>
                <a:gd name="T4" fmla="*/ 73 w 310"/>
                <a:gd name="T5" fmla="*/ 251 h 336"/>
                <a:gd name="T6" fmla="*/ 310 w 310"/>
                <a:gd name="T7" fmla="*/ 323 h 336"/>
                <a:gd name="T8" fmla="*/ 310 w 310"/>
                <a:gd name="T9" fmla="*/ 298 h 336"/>
                <a:gd name="T10" fmla="*/ 238 w 310"/>
                <a:gd name="T11" fmla="*/ 85 h 336"/>
                <a:gd name="T12" fmla="*/ 1 w 310"/>
                <a:gd name="T13" fmla="*/ 13 h 336"/>
              </a:gdLst>
              <a:ahLst/>
              <a:cxnLst>
                <a:cxn ang="0">
                  <a:pos x="T0" y="T1"/>
                </a:cxn>
                <a:cxn ang="0">
                  <a:pos x="T2" y="T3"/>
                </a:cxn>
                <a:cxn ang="0">
                  <a:pos x="T4" y="T5"/>
                </a:cxn>
                <a:cxn ang="0">
                  <a:pos x="T6" y="T7"/>
                </a:cxn>
                <a:cxn ang="0">
                  <a:pos x="T8" y="T9"/>
                </a:cxn>
                <a:cxn ang="0">
                  <a:pos x="T10" y="T11"/>
                </a:cxn>
                <a:cxn ang="0">
                  <a:pos x="T12" y="T13"/>
                </a:cxn>
              </a:cxnLst>
              <a:rect l="0" t="0" r="r" b="b"/>
              <a:pathLst>
                <a:path w="310" h="336">
                  <a:moveTo>
                    <a:pt x="1" y="13"/>
                  </a:moveTo>
                  <a:cubicBezTo>
                    <a:pt x="1" y="13"/>
                    <a:pt x="0" y="22"/>
                    <a:pt x="0" y="38"/>
                  </a:cubicBezTo>
                  <a:cubicBezTo>
                    <a:pt x="1" y="84"/>
                    <a:pt x="9" y="186"/>
                    <a:pt x="73" y="251"/>
                  </a:cubicBezTo>
                  <a:cubicBezTo>
                    <a:pt x="158" y="336"/>
                    <a:pt x="310" y="323"/>
                    <a:pt x="310" y="323"/>
                  </a:cubicBezTo>
                  <a:cubicBezTo>
                    <a:pt x="310" y="323"/>
                    <a:pt x="310" y="313"/>
                    <a:pt x="310" y="298"/>
                  </a:cubicBezTo>
                  <a:cubicBezTo>
                    <a:pt x="310" y="251"/>
                    <a:pt x="301" y="149"/>
                    <a:pt x="238" y="85"/>
                  </a:cubicBezTo>
                  <a:cubicBezTo>
                    <a:pt x="153" y="0"/>
                    <a:pt x="1" y="13"/>
                    <a:pt x="1" y="13"/>
                  </a:cubicBezTo>
                  <a:close/>
                </a:path>
              </a:pathLst>
            </a:custGeom>
            <a:solidFill>
              <a:schemeClr val="bg1">
                <a:lumMod val="75000"/>
              </a:schemeClr>
            </a:solidFill>
            <a:ln>
              <a:noFill/>
            </a:ln>
          </p:spPr>
          <p:txBody>
            <a:bodyPr vert="horz" wrap="square" lIns="96435" tIns="48218" rIns="96435" bIns="48218" numCol="1" anchor="t" anchorCtr="0" compatLnSpc="1">
              <a:prstTxWarp prst="textNoShape">
                <a:avLst/>
              </a:prstTxWarp>
            </a:bodyPr>
            <a:lstStyle/>
            <a:p>
              <a:endParaRPr lang="id-ID">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8" name="Freeform 55"/>
            <p:cNvSpPr>
              <a:spLocks/>
            </p:cNvSpPr>
            <p:nvPr/>
          </p:nvSpPr>
          <p:spPr bwMode="auto">
            <a:xfrm>
              <a:off x="4458438" y="3406320"/>
              <a:ext cx="1360488" cy="730250"/>
            </a:xfrm>
            <a:custGeom>
              <a:avLst/>
              <a:gdLst>
                <a:gd name="T0" fmla="*/ 218 w 436"/>
                <a:gd name="T1" fmla="*/ 0 h 234"/>
                <a:gd name="T2" fmla="*/ 1 w 436"/>
                <a:gd name="T3" fmla="*/ 116 h 234"/>
                <a:gd name="T4" fmla="*/ 0 w 436"/>
                <a:gd name="T5" fmla="*/ 117 h 234"/>
                <a:gd name="T6" fmla="*/ 218 w 436"/>
                <a:gd name="T7" fmla="*/ 234 h 234"/>
                <a:gd name="T8" fmla="*/ 436 w 436"/>
                <a:gd name="T9" fmla="*/ 117 h 234"/>
                <a:gd name="T10" fmla="*/ 434 w 436"/>
                <a:gd name="T11" fmla="*/ 116 h 234"/>
                <a:gd name="T12" fmla="*/ 218 w 436"/>
                <a:gd name="T13" fmla="*/ 0 h 234"/>
              </a:gdLst>
              <a:ahLst/>
              <a:cxnLst>
                <a:cxn ang="0">
                  <a:pos x="T0" y="T1"/>
                </a:cxn>
                <a:cxn ang="0">
                  <a:pos x="T2" y="T3"/>
                </a:cxn>
                <a:cxn ang="0">
                  <a:pos x="T4" y="T5"/>
                </a:cxn>
                <a:cxn ang="0">
                  <a:pos x="T6" y="T7"/>
                </a:cxn>
                <a:cxn ang="0">
                  <a:pos x="T8" y="T9"/>
                </a:cxn>
                <a:cxn ang="0">
                  <a:pos x="T10" y="T11"/>
                </a:cxn>
                <a:cxn ang="0">
                  <a:pos x="T12" y="T13"/>
                </a:cxn>
              </a:cxnLst>
              <a:rect l="0" t="0" r="r" b="b"/>
              <a:pathLst>
                <a:path w="436" h="234">
                  <a:moveTo>
                    <a:pt x="218" y="0"/>
                  </a:moveTo>
                  <a:cubicBezTo>
                    <a:pt x="104" y="0"/>
                    <a:pt x="12" y="103"/>
                    <a:pt x="1" y="116"/>
                  </a:cubicBezTo>
                  <a:cubicBezTo>
                    <a:pt x="0" y="116"/>
                    <a:pt x="0" y="117"/>
                    <a:pt x="0" y="117"/>
                  </a:cubicBezTo>
                  <a:cubicBezTo>
                    <a:pt x="0" y="117"/>
                    <a:pt x="97" y="234"/>
                    <a:pt x="218" y="234"/>
                  </a:cubicBezTo>
                  <a:cubicBezTo>
                    <a:pt x="338" y="234"/>
                    <a:pt x="436" y="117"/>
                    <a:pt x="436" y="117"/>
                  </a:cubicBezTo>
                  <a:cubicBezTo>
                    <a:pt x="436" y="117"/>
                    <a:pt x="435" y="116"/>
                    <a:pt x="434" y="116"/>
                  </a:cubicBezTo>
                  <a:cubicBezTo>
                    <a:pt x="424" y="103"/>
                    <a:pt x="331" y="0"/>
                    <a:pt x="218" y="0"/>
                  </a:cubicBezTo>
                  <a:close/>
                </a:path>
              </a:pathLst>
            </a:custGeom>
            <a:solidFill>
              <a:schemeClr val="bg1">
                <a:lumMod val="75000"/>
              </a:schemeClr>
            </a:solidFill>
            <a:ln>
              <a:noFill/>
            </a:ln>
          </p:spPr>
          <p:txBody>
            <a:bodyPr vert="horz" wrap="square" lIns="96435" tIns="48218" rIns="96435" bIns="48218" numCol="1" anchor="t" anchorCtr="0" compatLnSpc="1">
              <a:prstTxWarp prst="textNoShape">
                <a:avLst/>
              </a:prstTxWarp>
            </a:bodyPr>
            <a:lstStyle/>
            <a:p>
              <a:endParaRPr lang="id-ID">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9" name="Freeform 56"/>
            <p:cNvSpPr>
              <a:spLocks/>
            </p:cNvSpPr>
            <p:nvPr/>
          </p:nvSpPr>
          <p:spPr bwMode="auto">
            <a:xfrm>
              <a:off x="4800827" y="4055608"/>
              <a:ext cx="968375" cy="1050925"/>
            </a:xfrm>
            <a:custGeom>
              <a:avLst/>
              <a:gdLst>
                <a:gd name="T0" fmla="*/ 310 w 310"/>
                <a:gd name="T1" fmla="*/ 36 h 337"/>
                <a:gd name="T2" fmla="*/ 309 w 310"/>
                <a:gd name="T3" fmla="*/ 14 h 337"/>
                <a:gd name="T4" fmla="*/ 72 w 310"/>
                <a:gd name="T5" fmla="*/ 86 h 337"/>
                <a:gd name="T6" fmla="*/ 0 w 310"/>
                <a:gd name="T7" fmla="*/ 298 h 337"/>
                <a:gd name="T8" fmla="*/ 1 w 310"/>
                <a:gd name="T9" fmla="*/ 323 h 337"/>
                <a:gd name="T10" fmla="*/ 237 w 310"/>
                <a:gd name="T11" fmla="*/ 251 h 337"/>
                <a:gd name="T12" fmla="*/ 274 w 310"/>
                <a:gd name="T13" fmla="*/ 201 h 337"/>
                <a:gd name="T14" fmla="*/ 288 w 310"/>
                <a:gd name="T15" fmla="*/ 168 h 337"/>
                <a:gd name="T16" fmla="*/ 310 w 310"/>
                <a:gd name="T17" fmla="*/ 36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0" h="337">
                  <a:moveTo>
                    <a:pt x="310" y="36"/>
                  </a:moveTo>
                  <a:cubicBezTo>
                    <a:pt x="310" y="22"/>
                    <a:pt x="309" y="14"/>
                    <a:pt x="309" y="14"/>
                  </a:cubicBezTo>
                  <a:cubicBezTo>
                    <a:pt x="309" y="14"/>
                    <a:pt x="158" y="0"/>
                    <a:pt x="72" y="86"/>
                  </a:cubicBezTo>
                  <a:cubicBezTo>
                    <a:pt x="9" y="150"/>
                    <a:pt x="0" y="251"/>
                    <a:pt x="0" y="298"/>
                  </a:cubicBezTo>
                  <a:cubicBezTo>
                    <a:pt x="0" y="313"/>
                    <a:pt x="1" y="323"/>
                    <a:pt x="1" y="323"/>
                  </a:cubicBezTo>
                  <a:cubicBezTo>
                    <a:pt x="1" y="323"/>
                    <a:pt x="152" y="337"/>
                    <a:pt x="237" y="251"/>
                  </a:cubicBezTo>
                  <a:cubicBezTo>
                    <a:pt x="252" y="236"/>
                    <a:pt x="264" y="219"/>
                    <a:pt x="274" y="201"/>
                  </a:cubicBezTo>
                  <a:cubicBezTo>
                    <a:pt x="279" y="190"/>
                    <a:pt x="284" y="179"/>
                    <a:pt x="288" y="168"/>
                  </a:cubicBezTo>
                  <a:cubicBezTo>
                    <a:pt x="307" y="117"/>
                    <a:pt x="310" y="65"/>
                    <a:pt x="310" y="36"/>
                  </a:cubicBezTo>
                  <a:close/>
                </a:path>
              </a:pathLst>
            </a:custGeom>
            <a:solidFill>
              <a:schemeClr val="bg1">
                <a:lumMod val="75000"/>
              </a:schemeClr>
            </a:solidFill>
            <a:ln>
              <a:noFill/>
            </a:ln>
          </p:spPr>
          <p:txBody>
            <a:bodyPr vert="horz" wrap="square" lIns="96435" tIns="48218" rIns="96435" bIns="48218" numCol="1" anchor="t" anchorCtr="0" compatLnSpc="1">
              <a:prstTxWarp prst="textNoShape">
                <a:avLst/>
              </a:prstTxWarp>
            </a:bodyPr>
            <a:lstStyle/>
            <a:p>
              <a:endParaRPr lang="id-ID">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20" name="Freeform 55"/>
            <p:cNvSpPr>
              <a:spLocks/>
            </p:cNvSpPr>
            <p:nvPr/>
          </p:nvSpPr>
          <p:spPr bwMode="auto">
            <a:xfrm>
              <a:off x="6360827" y="3406320"/>
              <a:ext cx="1360488" cy="730250"/>
            </a:xfrm>
            <a:custGeom>
              <a:avLst/>
              <a:gdLst>
                <a:gd name="T0" fmla="*/ 218 w 436"/>
                <a:gd name="T1" fmla="*/ 0 h 234"/>
                <a:gd name="T2" fmla="*/ 1 w 436"/>
                <a:gd name="T3" fmla="*/ 116 h 234"/>
                <a:gd name="T4" fmla="*/ 0 w 436"/>
                <a:gd name="T5" fmla="*/ 117 h 234"/>
                <a:gd name="T6" fmla="*/ 218 w 436"/>
                <a:gd name="T7" fmla="*/ 234 h 234"/>
                <a:gd name="T8" fmla="*/ 436 w 436"/>
                <a:gd name="T9" fmla="*/ 117 h 234"/>
                <a:gd name="T10" fmla="*/ 434 w 436"/>
                <a:gd name="T11" fmla="*/ 116 h 234"/>
                <a:gd name="T12" fmla="*/ 218 w 436"/>
                <a:gd name="T13" fmla="*/ 0 h 234"/>
              </a:gdLst>
              <a:ahLst/>
              <a:cxnLst>
                <a:cxn ang="0">
                  <a:pos x="T0" y="T1"/>
                </a:cxn>
                <a:cxn ang="0">
                  <a:pos x="T2" y="T3"/>
                </a:cxn>
                <a:cxn ang="0">
                  <a:pos x="T4" y="T5"/>
                </a:cxn>
                <a:cxn ang="0">
                  <a:pos x="T6" y="T7"/>
                </a:cxn>
                <a:cxn ang="0">
                  <a:pos x="T8" y="T9"/>
                </a:cxn>
                <a:cxn ang="0">
                  <a:pos x="T10" y="T11"/>
                </a:cxn>
                <a:cxn ang="0">
                  <a:pos x="T12" y="T13"/>
                </a:cxn>
              </a:cxnLst>
              <a:rect l="0" t="0" r="r" b="b"/>
              <a:pathLst>
                <a:path w="436" h="234">
                  <a:moveTo>
                    <a:pt x="218" y="0"/>
                  </a:moveTo>
                  <a:cubicBezTo>
                    <a:pt x="104" y="0"/>
                    <a:pt x="12" y="103"/>
                    <a:pt x="1" y="116"/>
                  </a:cubicBezTo>
                  <a:cubicBezTo>
                    <a:pt x="0" y="116"/>
                    <a:pt x="0" y="117"/>
                    <a:pt x="0" y="117"/>
                  </a:cubicBezTo>
                  <a:cubicBezTo>
                    <a:pt x="0" y="117"/>
                    <a:pt x="97" y="234"/>
                    <a:pt x="218" y="234"/>
                  </a:cubicBezTo>
                  <a:cubicBezTo>
                    <a:pt x="338" y="234"/>
                    <a:pt x="436" y="117"/>
                    <a:pt x="436" y="117"/>
                  </a:cubicBezTo>
                  <a:cubicBezTo>
                    <a:pt x="436" y="117"/>
                    <a:pt x="435" y="116"/>
                    <a:pt x="434" y="116"/>
                  </a:cubicBezTo>
                  <a:cubicBezTo>
                    <a:pt x="424" y="103"/>
                    <a:pt x="331" y="0"/>
                    <a:pt x="218" y="0"/>
                  </a:cubicBezTo>
                  <a:close/>
                </a:path>
              </a:pathLst>
            </a:custGeom>
            <a:solidFill>
              <a:schemeClr val="accent1">
                <a:lumMod val="40000"/>
                <a:lumOff val="60000"/>
              </a:schemeClr>
            </a:solidFill>
            <a:ln>
              <a:noFill/>
            </a:ln>
          </p:spPr>
          <p:txBody>
            <a:bodyPr vert="horz" wrap="square" lIns="96435" tIns="48218" rIns="96435" bIns="48218" numCol="1" anchor="t" anchorCtr="0" compatLnSpc="1">
              <a:prstTxWarp prst="textNoShape">
                <a:avLst/>
              </a:prstTxWarp>
            </a:bodyPr>
            <a:lstStyle/>
            <a:p>
              <a:endParaRPr lang="id-ID">
                <a:latin typeface="Times New Roman" panose="02020603050405020304" pitchFamily="18" charset="0"/>
                <a:ea typeface="微软雅黑" panose="020B0503020204020204" pitchFamily="34" charset="-122"/>
                <a:sym typeface="Times New Roman" panose="02020603050405020304" pitchFamily="18" charset="0"/>
              </a:endParaRPr>
            </a:p>
          </p:txBody>
        </p:sp>
        <p:grpSp>
          <p:nvGrpSpPr>
            <p:cNvPr id="3" name="Group 53"/>
            <p:cNvGrpSpPr/>
            <p:nvPr/>
          </p:nvGrpSpPr>
          <p:grpSpPr>
            <a:xfrm>
              <a:off x="5959985" y="3684603"/>
              <a:ext cx="304800" cy="290513"/>
              <a:chOff x="5935663" y="4418013"/>
              <a:chExt cx="304800" cy="290513"/>
            </a:xfrm>
          </p:grpSpPr>
          <p:sp>
            <p:nvSpPr>
              <p:cNvPr id="22" name="Freeform 41"/>
              <p:cNvSpPr>
                <a:spLocks/>
              </p:cNvSpPr>
              <p:nvPr/>
            </p:nvSpPr>
            <p:spPr bwMode="auto">
              <a:xfrm>
                <a:off x="5945188" y="4418013"/>
                <a:ext cx="295275" cy="290513"/>
              </a:xfrm>
              <a:custGeom>
                <a:avLst/>
                <a:gdLst>
                  <a:gd name="T0" fmla="*/ 77 w 95"/>
                  <a:gd name="T1" fmla="*/ 80 h 93"/>
                  <a:gd name="T2" fmla="*/ 77 w 95"/>
                  <a:gd name="T3" fmla="*/ 17 h 93"/>
                  <a:gd name="T4" fmla="*/ 15 w 95"/>
                  <a:gd name="T5" fmla="*/ 17 h 93"/>
                  <a:gd name="T6" fmla="*/ 2 w 95"/>
                  <a:gd name="T7" fmla="*/ 50 h 93"/>
                  <a:gd name="T8" fmla="*/ 8 w 95"/>
                  <a:gd name="T9" fmla="*/ 20 h 93"/>
                  <a:gd name="T10" fmla="*/ 31 w 95"/>
                  <a:gd name="T11" fmla="*/ 7 h 93"/>
                  <a:gd name="T12" fmla="*/ 31 w 95"/>
                  <a:gd name="T13" fmla="*/ 93 h 93"/>
                  <a:gd name="T14" fmla="*/ 40 w 95"/>
                  <a:gd name="T15" fmla="*/ 93 h 93"/>
                  <a:gd name="T16" fmla="*/ 56 w 95"/>
                  <a:gd name="T17" fmla="*/ 91 h 93"/>
                  <a:gd name="T18" fmla="*/ 77 w 95"/>
                  <a:gd name="T19" fmla="*/ 80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93">
                    <a:moveTo>
                      <a:pt x="77" y="80"/>
                    </a:moveTo>
                    <a:cubicBezTo>
                      <a:pt x="95" y="63"/>
                      <a:pt x="95" y="35"/>
                      <a:pt x="77" y="17"/>
                    </a:cubicBezTo>
                    <a:cubicBezTo>
                      <a:pt x="60" y="0"/>
                      <a:pt x="32" y="0"/>
                      <a:pt x="15" y="17"/>
                    </a:cubicBezTo>
                    <a:cubicBezTo>
                      <a:pt x="6" y="26"/>
                      <a:pt x="1" y="38"/>
                      <a:pt x="2" y="50"/>
                    </a:cubicBezTo>
                    <a:cubicBezTo>
                      <a:pt x="2" y="39"/>
                      <a:pt x="0" y="28"/>
                      <a:pt x="8" y="20"/>
                    </a:cubicBezTo>
                    <a:cubicBezTo>
                      <a:pt x="16" y="12"/>
                      <a:pt x="31" y="7"/>
                      <a:pt x="31" y="7"/>
                    </a:cubicBezTo>
                    <a:cubicBezTo>
                      <a:pt x="31" y="93"/>
                      <a:pt x="31" y="93"/>
                      <a:pt x="31" y="93"/>
                    </a:cubicBezTo>
                    <a:cubicBezTo>
                      <a:pt x="31" y="93"/>
                      <a:pt x="39" y="93"/>
                      <a:pt x="40" y="93"/>
                    </a:cubicBezTo>
                    <a:cubicBezTo>
                      <a:pt x="44" y="93"/>
                      <a:pt x="52" y="92"/>
                      <a:pt x="56" y="91"/>
                    </a:cubicBezTo>
                    <a:cubicBezTo>
                      <a:pt x="63" y="89"/>
                      <a:pt x="72" y="85"/>
                      <a:pt x="77" y="80"/>
                    </a:cubicBezTo>
                    <a:close/>
                  </a:path>
                </a:pathLst>
              </a:custGeom>
              <a:solidFill>
                <a:schemeClr val="bg1">
                  <a:lumMod val="75000"/>
                </a:schemeClr>
              </a:solidFill>
              <a:ln>
                <a:noFill/>
              </a:ln>
            </p:spPr>
            <p:txBody>
              <a:bodyPr vert="horz" wrap="square" lIns="96435" tIns="48218" rIns="96435" bIns="48218" numCol="1" anchor="t" anchorCtr="0" compatLnSpc="1">
                <a:prstTxWarp prst="textNoShape">
                  <a:avLst/>
                </a:prstTxWarp>
              </a:bodyPr>
              <a:lstStyle/>
              <a:p>
                <a:endParaRPr lang="id-ID">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23" name="Freeform 60"/>
              <p:cNvSpPr>
                <a:spLocks/>
              </p:cNvSpPr>
              <p:nvPr/>
            </p:nvSpPr>
            <p:spPr bwMode="auto">
              <a:xfrm>
                <a:off x="5935663" y="4440238"/>
                <a:ext cx="106363" cy="265113"/>
              </a:xfrm>
              <a:custGeom>
                <a:avLst/>
                <a:gdLst>
                  <a:gd name="T0" fmla="*/ 11 w 34"/>
                  <a:gd name="T1" fmla="*/ 13 h 89"/>
                  <a:gd name="T2" fmla="*/ 1 w 34"/>
                  <a:gd name="T3" fmla="*/ 43 h 89"/>
                  <a:gd name="T4" fmla="*/ 9 w 34"/>
                  <a:gd name="T5" fmla="*/ 76 h 89"/>
                  <a:gd name="T6" fmla="*/ 34 w 34"/>
                  <a:gd name="T7" fmla="*/ 89 h 89"/>
                  <a:gd name="T8" fmla="*/ 34 w 34"/>
                  <a:gd name="T9" fmla="*/ 86 h 89"/>
                  <a:gd name="T10" fmla="*/ 34 w 34"/>
                  <a:gd name="T11" fmla="*/ 0 h 89"/>
                  <a:gd name="T12" fmla="*/ 11 w 34"/>
                  <a:gd name="T13" fmla="*/ 13 h 89"/>
                </a:gdLst>
                <a:ahLst/>
                <a:cxnLst>
                  <a:cxn ang="0">
                    <a:pos x="T0" y="T1"/>
                  </a:cxn>
                  <a:cxn ang="0">
                    <a:pos x="T2" y="T3"/>
                  </a:cxn>
                  <a:cxn ang="0">
                    <a:pos x="T4" y="T5"/>
                  </a:cxn>
                  <a:cxn ang="0">
                    <a:pos x="T6" y="T7"/>
                  </a:cxn>
                  <a:cxn ang="0">
                    <a:pos x="T8" y="T9"/>
                  </a:cxn>
                  <a:cxn ang="0">
                    <a:pos x="T10" y="T11"/>
                  </a:cxn>
                  <a:cxn ang="0">
                    <a:pos x="T12" y="T13"/>
                  </a:cxn>
                </a:cxnLst>
                <a:rect l="0" t="0" r="r" b="b"/>
                <a:pathLst>
                  <a:path w="34" h="89">
                    <a:moveTo>
                      <a:pt x="11" y="13"/>
                    </a:moveTo>
                    <a:cubicBezTo>
                      <a:pt x="3" y="21"/>
                      <a:pt x="2" y="32"/>
                      <a:pt x="1" y="43"/>
                    </a:cubicBezTo>
                    <a:cubicBezTo>
                      <a:pt x="1" y="55"/>
                      <a:pt x="0" y="67"/>
                      <a:pt x="9" y="76"/>
                    </a:cubicBezTo>
                    <a:cubicBezTo>
                      <a:pt x="18" y="84"/>
                      <a:pt x="34" y="88"/>
                      <a:pt x="34" y="89"/>
                    </a:cubicBezTo>
                    <a:cubicBezTo>
                      <a:pt x="34" y="86"/>
                      <a:pt x="34" y="86"/>
                      <a:pt x="34" y="86"/>
                    </a:cubicBezTo>
                    <a:cubicBezTo>
                      <a:pt x="34" y="0"/>
                      <a:pt x="34" y="0"/>
                      <a:pt x="34" y="0"/>
                    </a:cubicBezTo>
                    <a:cubicBezTo>
                      <a:pt x="34" y="0"/>
                      <a:pt x="19" y="5"/>
                      <a:pt x="11" y="13"/>
                    </a:cubicBezTo>
                    <a:close/>
                  </a:path>
                </a:pathLst>
              </a:custGeom>
              <a:solidFill>
                <a:schemeClr val="accent1">
                  <a:lumMod val="40000"/>
                  <a:lumOff val="60000"/>
                </a:schemeClr>
              </a:solidFill>
              <a:ln>
                <a:noFill/>
              </a:ln>
            </p:spPr>
            <p:txBody>
              <a:bodyPr vert="horz" wrap="square" lIns="96435" tIns="48218" rIns="96435" bIns="48218" numCol="1" anchor="t" anchorCtr="0" compatLnSpc="1">
                <a:prstTxWarp prst="textNoShape">
                  <a:avLst/>
                </a:prstTxWarp>
              </a:bodyPr>
              <a:lstStyle/>
              <a:p>
                <a:endParaRPr lang="id-ID">
                  <a:latin typeface="Times New Roman" panose="02020603050405020304" pitchFamily="18" charset="0"/>
                  <a:ea typeface="微软雅黑" panose="020B0503020204020204" pitchFamily="34" charset="-122"/>
                  <a:sym typeface="Times New Roman" panose="02020603050405020304" pitchFamily="18" charset="0"/>
                </a:endParaRPr>
              </a:p>
            </p:txBody>
          </p:sp>
        </p:grpSp>
      </p:grpSp>
      <p:sp>
        <p:nvSpPr>
          <p:cNvPr id="24" name="MH_SubTitle_1"/>
          <p:cNvSpPr txBox="1">
            <a:spLocks noChangeArrowheads="1"/>
          </p:cNvSpPr>
          <p:nvPr>
            <p:custDataLst>
              <p:tags r:id="rId1"/>
            </p:custDataLst>
          </p:nvPr>
        </p:nvSpPr>
        <p:spPr bwMode="auto">
          <a:xfrm>
            <a:off x="1595406" y="928670"/>
            <a:ext cx="1643074" cy="475094"/>
          </a:xfrm>
          <a:prstGeom prst="rect">
            <a:avLst/>
          </a:prstGeom>
          <a:noFill/>
          <a:ln w="9525">
            <a:noFill/>
            <a:miter lim="800000"/>
            <a:headEnd/>
            <a:tailEnd/>
          </a:ln>
          <a:extLst>
            <a:ext uri="{909E8E84-426E-40DD-AFC4-6F175D3DCCD1}">
              <a14:hiddenFill xmlns:a14="http://schemas.microsoft.com/office/drawing/2010/main" xmlns="">
                <a:solidFill>
                  <a:srgbClr val="FFFFFF"/>
                </a:solidFill>
              </a14:hiddenFill>
            </a:ext>
          </a:extLst>
        </p:spPr>
        <p:txBody>
          <a:bodyPr anchor="b">
            <a:noAutofit/>
          </a:bodyPr>
          <a:lstStyle>
            <a:defPPr>
              <a:defRPr lang="en-US"/>
            </a:defPPr>
            <a:lvl1pPr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9pPr>
          </a:lstStyle>
          <a:p>
            <a:pPr algn="r">
              <a:defRPr/>
            </a:pPr>
            <a:endParaRPr lang="en-US" altLang="zh-CN" sz="2400" b="1" dirty="0">
              <a:solidFill>
                <a:srgbClr val="58595B"/>
              </a:solidFill>
              <a:latin typeface="Book Antiqua" pitchFamily="18" charset="0"/>
            </a:endParaRPr>
          </a:p>
        </p:txBody>
      </p:sp>
      <p:sp>
        <p:nvSpPr>
          <p:cNvPr id="25" name="MH_SubTitle_1"/>
          <p:cNvSpPr txBox="1">
            <a:spLocks noChangeArrowheads="1"/>
          </p:cNvSpPr>
          <p:nvPr>
            <p:custDataLst>
              <p:tags r:id="rId2"/>
            </p:custDataLst>
          </p:nvPr>
        </p:nvSpPr>
        <p:spPr bwMode="auto">
          <a:xfrm>
            <a:off x="9382148" y="620688"/>
            <a:ext cx="1285884" cy="475094"/>
          </a:xfrm>
          <a:prstGeom prst="rect">
            <a:avLst/>
          </a:prstGeom>
          <a:noFill/>
          <a:ln w="9525">
            <a:noFill/>
            <a:miter lim="800000"/>
            <a:headEnd/>
            <a:tailEnd/>
          </a:ln>
          <a:extLst>
            <a:ext uri="{909E8E84-426E-40DD-AFC4-6F175D3DCCD1}">
              <a14:hiddenFill xmlns:a14="http://schemas.microsoft.com/office/drawing/2010/main" xmlns="">
                <a:solidFill>
                  <a:srgbClr val="FFFFFF"/>
                </a:solidFill>
              </a14:hiddenFill>
            </a:ext>
          </a:extLst>
        </p:spPr>
        <p:txBody>
          <a:bodyPr anchor="b">
            <a:noAutofit/>
          </a:bodyPr>
          <a:lstStyle>
            <a:defPPr>
              <a:defRPr lang="en-US"/>
            </a:defPPr>
            <a:lvl1pPr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9pPr>
          </a:lstStyle>
          <a:p>
            <a:pPr algn="r">
              <a:defRPr/>
            </a:pPr>
            <a:r>
              <a:rPr lang="en-US" altLang="zh-CN" sz="2400" b="1" dirty="0">
                <a:solidFill>
                  <a:srgbClr val="58595B"/>
                </a:solidFill>
                <a:latin typeface="Book Antiqua" pitchFamily="18" charset="0"/>
              </a:rPr>
              <a:t>Weight</a:t>
            </a:r>
          </a:p>
        </p:txBody>
      </p:sp>
      <p:sp>
        <p:nvSpPr>
          <p:cNvPr id="27" name="MH_SubTitle_1">
            <a:extLst>
              <a:ext uri="{FF2B5EF4-FFF2-40B4-BE49-F238E27FC236}">
                <a16:creationId xmlns:a16="http://schemas.microsoft.com/office/drawing/2014/main" xmlns="" id="{C6380D9B-A7E4-4CBF-A815-605B37BCE0F0}"/>
              </a:ext>
            </a:extLst>
          </p:cNvPr>
          <p:cNvSpPr txBox="1">
            <a:spLocks noChangeArrowheads="1"/>
          </p:cNvSpPr>
          <p:nvPr>
            <p:custDataLst>
              <p:tags r:id="rId3"/>
            </p:custDataLst>
          </p:nvPr>
        </p:nvSpPr>
        <p:spPr bwMode="auto">
          <a:xfrm>
            <a:off x="1615886" y="620688"/>
            <a:ext cx="1643073" cy="475094"/>
          </a:xfrm>
          <a:prstGeom prst="rect">
            <a:avLst/>
          </a:prstGeom>
          <a:noFill/>
          <a:ln w="9525">
            <a:noFill/>
            <a:miter lim="800000"/>
            <a:headEnd/>
            <a:tailEnd/>
          </a:ln>
          <a:extLst>
            <a:ext uri="{909E8E84-426E-40DD-AFC4-6F175D3DCCD1}">
              <a14:hiddenFill xmlns:a14="http://schemas.microsoft.com/office/drawing/2010/main" xmlns="">
                <a:solidFill>
                  <a:srgbClr val="FFFFFF"/>
                </a:solidFill>
              </a14:hiddenFill>
            </a:ext>
          </a:extLst>
        </p:spPr>
        <p:txBody>
          <a:bodyPr anchor="b">
            <a:noAutofit/>
          </a:bodyPr>
          <a:lstStyle>
            <a:defPPr>
              <a:defRPr lang="en-US"/>
            </a:defPPr>
            <a:lvl1pPr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9pPr>
          </a:lstStyle>
          <a:p>
            <a:pPr algn="r">
              <a:defRPr/>
            </a:pPr>
            <a:r>
              <a:rPr lang="en-US" altLang="zh-CN" sz="2400" b="1" dirty="0">
                <a:solidFill>
                  <a:srgbClr val="58595B"/>
                </a:solidFill>
                <a:latin typeface="Book Antiqua" pitchFamily="18" charset="0"/>
              </a:rPr>
              <a:t>Closeness</a:t>
            </a:r>
          </a:p>
        </p:txBody>
      </p:sp>
      <p:pic>
        <p:nvPicPr>
          <p:cNvPr id="10" name="图片 9">
            <a:extLst>
              <a:ext uri="{FF2B5EF4-FFF2-40B4-BE49-F238E27FC236}">
                <a16:creationId xmlns:a16="http://schemas.microsoft.com/office/drawing/2014/main" xmlns="" id="{58544C42-63FA-4C1D-8976-4CD394966649}"/>
              </a:ext>
            </a:extLst>
          </p:cNvPr>
          <p:cNvPicPr>
            <a:picLocks noChangeAspect="1"/>
          </p:cNvPicPr>
          <p:nvPr/>
        </p:nvPicPr>
        <p:blipFill>
          <a:blip r:embed="rId5">
            <a:lum contrast="-10000"/>
          </a:blip>
          <a:stretch>
            <a:fillRect/>
          </a:stretch>
        </p:blipFill>
        <p:spPr>
          <a:xfrm>
            <a:off x="263352" y="1101815"/>
            <a:ext cx="4088105" cy="5674263"/>
          </a:xfrm>
          <a:prstGeom prst="rect">
            <a:avLst/>
          </a:prstGeom>
        </p:spPr>
      </p:pic>
      <p:pic>
        <p:nvPicPr>
          <p:cNvPr id="11" name="图片 10">
            <a:extLst>
              <a:ext uri="{FF2B5EF4-FFF2-40B4-BE49-F238E27FC236}">
                <a16:creationId xmlns:a16="http://schemas.microsoft.com/office/drawing/2014/main" xmlns="" id="{89D4F8E1-E1FC-4915-9FEC-61314EA2A5A3}"/>
              </a:ext>
            </a:extLst>
          </p:cNvPr>
          <p:cNvPicPr>
            <a:picLocks noChangeAspect="1"/>
          </p:cNvPicPr>
          <p:nvPr/>
        </p:nvPicPr>
        <p:blipFill>
          <a:blip r:embed="rId6">
            <a:lum contrast="-10000"/>
          </a:blip>
          <a:stretch>
            <a:fillRect/>
          </a:stretch>
        </p:blipFill>
        <p:spPr>
          <a:xfrm>
            <a:off x="7853935" y="1109172"/>
            <a:ext cx="4290737" cy="5666905"/>
          </a:xfrm>
          <a:prstGeom prst="rect">
            <a:avLst/>
          </a:prstGeom>
        </p:spPr>
      </p:pic>
    </p:spTree>
    <p:extLst>
      <p:ext uri="{BB962C8B-B14F-4D97-AF65-F5344CB8AC3E}">
        <p14:creationId xmlns:p14="http://schemas.microsoft.com/office/powerpoint/2010/main" xmlns="" val="2322406920"/>
      </p:ext>
    </p:extLst>
  </p:cSld>
  <p:clrMapOvr>
    <a:masterClrMapping/>
  </p:clrMapOvr>
  <mc:AlternateContent xmlns:mc="http://schemas.openxmlformats.org/markup-compatibility/2006">
    <mc:Choice xmlns:p14="http://schemas.microsoft.com/office/powerpoint/2010/main" xmlns=""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down)">
                                      <p:cBhvr>
                                        <p:cTn id="11" dur="500"/>
                                        <p:tgtEl>
                                          <p:spTgt spid="2"/>
                                        </p:tgtEl>
                                      </p:cBhvr>
                                    </p:animEffect>
                                  </p:childTnLst>
                                </p:cTn>
                              </p:par>
                              <p:par>
                                <p:cTn id="12" presetID="41" presetClass="entr" presetSubtype="0" fill="hold" grpId="0" nodeType="withEffect" nodePh="1">
                                  <p:stCondLst>
                                    <p:cond delay="0"/>
                                  </p:stCondLst>
                                  <p:endCondLst>
                                    <p:cond evt="begin" delay="0">
                                      <p:tn val="12"/>
                                    </p:cond>
                                  </p:endCondLst>
                                  <p:iterate type="lt">
                                    <p:tmPct val="3000"/>
                                  </p:iterate>
                                  <p:childTnLst>
                                    <p:set>
                                      <p:cBhvr>
                                        <p:cTn id="13" dur="1" fill="hold">
                                          <p:stCondLst>
                                            <p:cond delay="0"/>
                                          </p:stCondLst>
                                        </p:cTn>
                                        <p:tgtEl>
                                          <p:spTgt spid="24"/>
                                        </p:tgtEl>
                                        <p:attrNameLst>
                                          <p:attrName>style.visibility</p:attrName>
                                        </p:attrNameLst>
                                      </p:cBhvr>
                                      <p:to>
                                        <p:strVal val="visible"/>
                                      </p:to>
                                    </p:set>
                                    <p:anim calcmode="lin" valueType="num">
                                      <p:cBhvr>
                                        <p:cTn id="14" dur="500" fill="hold"/>
                                        <p:tgtEl>
                                          <p:spTgt spid="24"/>
                                        </p:tgtEl>
                                        <p:attrNameLst>
                                          <p:attrName>ppt_x</p:attrName>
                                        </p:attrNameLst>
                                      </p:cBhvr>
                                      <p:tavLst>
                                        <p:tav tm="0">
                                          <p:val>
                                            <p:strVal val="#ppt_x"/>
                                          </p:val>
                                        </p:tav>
                                        <p:tav tm="50000">
                                          <p:val>
                                            <p:strVal val="#ppt_x+.1"/>
                                          </p:val>
                                        </p:tav>
                                        <p:tav tm="100000">
                                          <p:val>
                                            <p:strVal val="#ppt_x"/>
                                          </p:val>
                                        </p:tav>
                                      </p:tavLst>
                                    </p:anim>
                                    <p:anim calcmode="lin" valueType="num">
                                      <p:cBhvr>
                                        <p:cTn id="15" dur="500" fill="hold"/>
                                        <p:tgtEl>
                                          <p:spTgt spid="24"/>
                                        </p:tgtEl>
                                        <p:attrNameLst>
                                          <p:attrName>ppt_y</p:attrName>
                                        </p:attrNameLst>
                                      </p:cBhvr>
                                      <p:tavLst>
                                        <p:tav tm="0">
                                          <p:val>
                                            <p:strVal val="#ppt_y"/>
                                          </p:val>
                                        </p:tav>
                                        <p:tav tm="100000">
                                          <p:val>
                                            <p:strVal val="#ppt_y"/>
                                          </p:val>
                                        </p:tav>
                                      </p:tavLst>
                                    </p:anim>
                                    <p:anim calcmode="lin" valueType="num">
                                      <p:cBhvr>
                                        <p:cTn id="16" dur="500" fill="hold"/>
                                        <p:tgtEl>
                                          <p:spTgt spid="24"/>
                                        </p:tgtEl>
                                        <p:attrNameLst>
                                          <p:attrName>ppt_h</p:attrName>
                                        </p:attrNameLst>
                                      </p:cBhvr>
                                      <p:tavLst>
                                        <p:tav tm="0">
                                          <p:val>
                                            <p:strVal val="#ppt_h/10"/>
                                          </p:val>
                                        </p:tav>
                                        <p:tav tm="50000">
                                          <p:val>
                                            <p:strVal val="#ppt_h+.01"/>
                                          </p:val>
                                        </p:tav>
                                        <p:tav tm="100000">
                                          <p:val>
                                            <p:strVal val="#ppt_h"/>
                                          </p:val>
                                        </p:tav>
                                      </p:tavLst>
                                    </p:anim>
                                    <p:anim calcmode="lin" valueType="num">
                                      <p:cBhvr>
                                        <p:cTn id="17" dur="500" fill="hold"/>
                                        <p:tgtEl>
                                          <p:spTgt spid="24"/>
                                        </p:tgtEl>
                                        <p:attrNameLst>
                                          <p:attrName>ppt_w</p:attrName>
                                        </p:attrNameLst>
                                      </p:cBhvr>
                                      <p:tavLst>
                                        <p:tav tm="0">
                                          <p:val>
                                            <p:strVal val="#ppt_w/10"/>
                                          </p:val>
                                        </p:tav>
                                        <p:tav tm="50000">
                                          <p:val>
                                            <p:strVal val="#ppt_w+.01"/>
                                          </p:val>
                                        </p:tav>
                                        <p:tav tm="100000">
                                          <p:val>
                                            <p:strVal val="#ppt_w"/>
                                          </p:val>
                                        </p:tav>
                                      </p:tavLst>
                                    </p:anim>
                                    <p:animEffect transition="in" filter="fade">
                                      <p:cBhvr>
                                        <p:cTn id="18" dur="500" tmFilter="0,0; .5, 1; 1, 1"/>
                                        <p:tgtEl>
                                          <p:spTgt spid="24"/>
                                        </p:tgtEl>
                                      </p:cBhvr>
                                    </p:animEffect>
                                  </p:childTnLst>
                                </p:cTn>
                              </p:par>
                              <p:par>
                                <p:cTn id="19" presetID="41" presetClass="entr" presetSubtype="0" fill="hold" grpId="0" nodeType="withEffect">
                                  <p:stCondLst>
                                    <p:cond delay="0"/>
                                  </p:stCondLst>
                                  <p:iterate type="lt">
                                    <p:tmPct val="3000"/>
                                  </p:iterate>
                                  <p:childTnLst>
                                    <p:set>
                                      <p:cBhvr>
                                        <p:cTn id="20" dur="1" fill="hold">
                                          <p:stCondLst>
                                            <p:cond delay="0"/>
                                          </p:stCondLst>
                                        </p:cTn>
                                        <p:tgtEl>
                                          <p:spTgt spid="25"/>
                                        </p:tgtEl>
                                        <p:attrNameLst>
                                          <p:attrName>style.visibility</p:attrName>
                                        </p:attrNameLst>
                                      </p:cBhvr>
                                      <p:to>
                                        <p:strVal val="visible"/>
                                      </p:to>
                                    </p:set>
                                    <p:anim calcmode="lin" valueType="num">
                                      <p:cBhvr>
                                        <p:cTn id="21" dur="500" fill="hold"/>
                                        <p:tgtEl>
                                          <p:spTgt spid="25"/>
                                        </p:tgtEl>
                                        <p:attrNameLst>
                                          <p:attrName>ppt_x</p:attrName>
                                        </p:attrNameLst>
                                      </p:cBhvr>
                                      <p:tavLst>
                                        <p:tav tm="0">
                                          <p:val>
                                            <p:strVal val="#ppt_x"/>
                                          </p:val>
                                        </p:tav>
                                        <p:tav tm="50000">
                                          <p:val>
                                            <p:strVal val="#ppt_x+.1"/>
                                          </p:val>
                                        </p:tav>
                                        <p:tav tm="100000">
                                          <p:val>
                                            <p:strVal val="#ppt_x"/>
                                          </p:val>
                                        </p:tav>
                                      </p:tavLst>
                                    </p:anim>
                                    <p:anim calcmode="lin" valueType="num">
                                      <p:cBhvr>
                                        <p:cTn id="22" dur="500" fill="hold"/>
                                        <p:tgtEl>
                                          <p:spTgt spid="25"/>
                                        </p:tgtEl>
                                        <p:attrNameLst>
                                          <p:attrName>ppt_y</p:attrName>
                                        </p:attrNameLst>
                                      </p:cBhvr>
                                      <p:tavLst>
                                        <p:tav tm="0">
                                          <p:val>
                                            <p:strVal val="#ppt_y"/>
                                          </p:val>
                                        </p:tav>
                                        <p:tav tm="100000">
                                          <p:val>
                                            <p:strVal val="#ppt_y"/>
                                          </p:val>
                                        </p:tav>
                                      </p:tavLst>
                                    </p:anim>
                                    <p:anim calcmode="lin" valueType="num">
                                      <p:cBhvr>
                                        <p:cTn id="23" dur="500" fill="hold"/>
                                        <p:tgtEl>
                                          <p:spTgt spid="25"/>
                                        </p:tgtEl>
                                        <p:attrNameLst>
                                          <p:attrName>ppt_h</p:attrName>
                                        </p:attrNameLst>
                                      </p:cBhvr>
                                      <p:tavLst>
                                        <p:tav tm="0">
                                          <p:val>
                                            <p:strVal val="#ppt_h/10"/>
                                          </p:val>
                                        </p:tav>
                                        <p:tav tm="50000">
                                          <p:val>
                                            <p:strVal val="#ppt_h+.01"/>
                                          </p:val>
                                        </p:tav>
                                        <p:tav tm="100000">
                                          <p:val>
                                            <p:strVal val="#ppt_h"/>
                                          </p:val>
                                        </p:tav>
                                      </p:tavLst>
                                    </p:anim>
                                    <p:anim calcmode="lin" valueType="num">
                                      <p:cBhvr>
                                        <p:cTn id="24" dur="500" fill="hold"/>
                                        <p:tgtEl>
                                          <p:spTgt spid="25"/>
                                        </p:tgtEl>
                                        <p:attrNameLst>
                                          <p:attrName>ppt_w</p:attrName>
                                        </p:attrNameLst>
                                      </p:cBhvr>
                                      <p:tavLst>
                                        <p:tav tm="0">
                                          <p:val>
                                            <p:strVal val="#ppt_w/10"/>
                                          </p:val>
                                        </p:tav>
                                        <p:tav tm="50000">
                                          <p:val>
                                            <p:strVal val="#ppt_w+.01"/>
                                          </p:val>
                                        </p:tav>
                                        <p:tav tm="100000">
                                          <p:val>
                                            <p:strVal val="#ppt_w"/>
                                          </p:val>
                                        </p:tav>
                                      </p:tavLst>
                                    </p:anim>
                                    <p:animEffect transition="in" filter="fade">
                                      <p:cBhvr>
                                        <p:cTn id="25" dur="500" tmFilter="0,0; .5, 1; 1, 1"/>
                                        <p:tgtEl>
                                          <p:spTgt spid="25"/>
                                        </p:tgtEl>
                                      </p:cBhvr>
                                    </p:animEffect>
                                  </p:childTnLst>
                                </p:cTn>
                              </p:par>
                              <p:par>
                                <p:cTn id="26" presetID="41" presetClass="entr" presetSubtype="0" fill="hold" grpId="0" nodeType="withEffect">
                                  <p:stCondLst>
                                    <p:cond delay="0"/>
                                  </p:stCondLst>
                                  <p:iterate type="lt">
                                    <p:tmPct val="3000"/>
                                  </p:iterate>
                                  <p:childTnLst>
                                    <p:set>
                                      <p:cBhvr>
                                        <p:cTn id="27" dur="1" fill="hold">
                                          <p:stCondLst>
                                            <p:cond delay="0"/>
                                          </p:stCondLst>
                                        </p:cTn>
                                        <p:tgtEl>
                                          <p:spTgt spid="27"/>
                                        </p:tgtEl>
                                        <p:attrNameLst>
                                          <p:attrName>style.visibility</p:attrName>
                                        </p:attrNameLst>
                                      </p:cBhvr>
                                      <p:to>
                                        <p:strVal val="visible"/>
                                      </p:to>
                                    </p:set>
                                    <p:anim calcmode="lin" valueType="num">
                                      <p:cBhvr>
                                        <p:cTn id="28" dur="500" fill="hold"/>
                                        <p:tgtEl>
                                          <p:spTgt spid="27"/>
                                        </p:tgtEl>
                                        <p:attrNameLst>
                                          <p:attrName>ppt_x</p:attrName>
                                        </p:attrNameLst>
                                      </p:cBhvr>
                                      <p:tavLst>
                                        <p:tav tm="0">
                                          <p:val>
                                            <p:strVal val="#ppt_x"/>
                                          </p:val>
                                        </p:tav>
                                        <p:tav tm="50000">
                                          <p:val>
                                            <p:strVal val="#ppt_x+.1"/>
                                          </p:val>
                                        </p:tav>
                                        <p:tav tm="100000">
                                          <p:val>
                                            <p:strVal val="#ppt_x"/>
                                          </p:val>
                                        </p:tav>
                                      </p:tavLst>
                                    </p:anim>
                                    <p:anim calcmode="lin" valueType="num">
                                      <p:cBhvr>
                                        <p:cTn id="29" dur="500" fill="hold"/>
                                        <p:tgtEl>
                                          <p:spTgt spid="27"/>
                                        </p:tgtEl>
                                        <p:attrNameLst>
                                          <p:attrName>ppt_y</p:attrName>
                                        </p:attrNameLst>
                                      </p:cBhvr>
                                      <p:tavLst>
                                        <p:tav tm="0">
                                          <p:val>
                                            <p:strVal val="#ppt_y"/>
                                          </p:val>
                                        </p:tav>
                                        <p:tav tm="100000">
                                          <p:val>
                                            <p:strVal val="#ppt_y"/>
                                          </p:val>
                                        </p:tav>
                                      </p:tavLst>
                                    </p:anim>
                                    <p:anim calcmode="lin" valueType="num">
                                      <p:cBhvr>
                                        <p:cTn id="30" dur="500" fill="hold"/>
                                        <p:tgtEl>
                                          <p:spTgt spid="27"/>
                                        </p:tgtEl>
                                        <p:attrNameLst>
                                          <p:attrName>ppt_h</p:attrName>
                                        </p:attrNameLst>
                                      </p:cBhvr>
                                      <p:tavLst>
                                        <p:tav tm="0">
                                          <p:val>
                                            <p:strVal val="#ppt_h/10"/>
                                          </p:val>
                                        </p:tav>
                                        <p:tav tm="50000">
                                          <p:val>
                                            <p:strVal val="#ppt_h+.01"/>
                                          </p:val>
                                        </p:tav>
                                        <p:tav tm="100000">
                                          <p:val>
                                            <p:strVal val="#ppt_h"/>
                                          </p:val>
                                        </p:tav>
                                      </p:tavLst>
                                    </p:anim>
                                    <p:anim calcmode="lin" valueType="num">
                                      <p:cBhvr>
                                        <p:cTn id="31" dur="500" fill="hold"/>
                                        <p:tgtEl>
                                          <p:spTgt spid="27"/>
                                        </p:tgtEl>
                                        <p:attrNameLst>
                                          <p:attrName>ppt_w</p:attrName>
                                        </p:attrNameLst>
                                      </p:cBhvr>
                                      <p:tavLst>
                                        <p:tav tm="0">
                                          <p:val>
                                            <p:strVal val="#ppt_w/10"/>
                                          </p:val>
                                        </p:tav>
                                        <p:tav tm="50000">
                                          <p:val>
                                            <p:strVal val="#ppt_w+.01"/>
                                          </p:val>
                                        </p:tav>
                                        <p:tav tm="100000">
                                          <p:val>
                                            <p:strVal val="#ppt_w"/>
                                          </p:val>
                                        </p:tav>
                                      </p:tavLst>
                                    </p:anim>
                                    <p:animEffect transition="in" filter="fade">
                                      <p:cBhvr>
                                        <p:cTn id="32" dur="500" tmFilter="0,0; .5, 1; 1, 1"/>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4" grpId="0"/>
      <p:bldP spid="25" grpId="0"/>
      <p:bldP spid="27" grpId="0"/>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xmlns="" id="{84310B05-DB4A-427B-8B32-80DF703ECA71}"/>
              </a:ext>
            </a:extLst>
          </p:cNvPr>
          <p:cNvPicPr>
            <a:picLocks noChangeAspect="1"/>
          </p:cNvPicPr>
          <p:nvPr/>
        </p:nvPicPr>
        <p:blipFill>
          <a:blip r:embed="rId2">
            <a:lum contrast="-10000"/>
          </a:blip>
          <a:stretch>
            <a:fillRect/>
          </a:stretch>
        </p:blipFill>
        <p:spPr>
          <a:xfrm>
            <a:off x="303571" y="1139882"/>
            <a:ext cx="11584858" cy="5578658"/>
          </a:xfrm>
          <a:prstGeom prst="rect">
            <a:avLst/>
          </a:prstGeom>
        </p:spPr>
      </p:pic>
      <p:grpSp>
        <p:nvGrpSpPr>
          <p:cNvPr id="2" name="组合 1"/>
          <p:cNvGrpSpPr/>
          <p:nvPr/>
        </p:nvGrpSpPr>
        <p:grpSpPr>
          <a:xfrm>
            <a:off x="-2" y="0"/>
            <a:ext cx="1581151" cy="1306653"/>
            <a:chOff x="-2" y="5562600"/>
            <a:chExt cx="1581151" cy="1306653"/>
          </a:xfrm>
        </p:grpSpPr>
        <p:sp>
          <p:nvSpPr>
            <p:cNvPr id="3" name="直角三角形 8"/>
            <p:cNvSpPr/>
            <p:nvPr/>
          </p:nvSpPr>
          <p:spPr>
            <a:xfrm flipV="1">
              <a:off x="-2" y="5562600"/>
              <a:ext cx="1581151" cy="1306653"/>
            </a:xfrm>
            <a:custGeom>
              <a:avLst/>
              <a:gdLst>
                <a:gd name="connsiteX0" fmla="*/ 0 w 1596000"/>
                <a:gd name="connsiteY0" fmla="*/ 740842 h 740842"/>
                <a:gd name="connsiteX1" fmla="*/ 0 w 1596000"/>
                <a:gd name="connsiteY1" fmla="*/ 0 h 740842"/>
                <a:gd name="connsiteX2" fmla="*/ 1596000 w 1596000"/>
                <a:gd name="connsiteY2" fmla="*/ 740842 h 740842"/>
                <a:gd name="connsiteX3" fmla="*/ 0 w 1596000"/>
                <a:gd name="connsiteY3" fmla="*/ 740842 h 740842"/>
                <a:gd name="connsiteX0" fmla="*/ 0 w 1519800"/>
                <a:gd name="connsiteY0" fmla="*/ 740842 h 1293292"/>
                <a:gd name="connsiteX1" fmla="*/ 0 w 1519800"/>
                <a:gd name="connsiteY1" fmla="*/ 0 h 1293292"/>
                <a:gd name="connsiteX2" fmla="*/ 1519800 w 1519800"/>
                <a:gd name="connsiteY2" fmla="*/ 1293292 h 1293292"/>
                <a:gd name="connsiteX3" fmla="*/ 0 w 1519800"/>
                <a:gd name="connsiteY3" fmla="*/ 740842 h 1293292"/>
              </a:gdLst>
              <a:ahLst/>
              <a:cxnLst>
                <a:cxn ang="0">
                  <a:pos x="connsiteX0" y="connsiteY0"/>
                </a:cxn>
                <a:cxn ang="0">
                  <a:pos x="connsiteX1" y="connsiteY1"/>
                </a:cxn>
                <a:cxn ang="0">
                  <a:pos x="connsiteX2" y="connsiteY2"/>
                </a:cxn>
                <a:cxn ang="0">
                  <a:pos x="connsiteX3" y="connsiteY3"/>
                </a:cxn>
              </a:cxnLst>
              <a:rect l="l" t="t" r="r" b="b"/>
              <a:pathLst>
                <a:path w="1519800" h="1293292">
                  <a:moveTo>
                    <a:pt x="0" y="740842"/>
                  </a:moveTo>
                  <a:lnTo>
                    <a:pt x="0" y="0"/>
                  </a:lnTo>
                  <a:lnTo>
                    <a:pt x="1519800" y="1293292"/>
                  </a:lnTo>
                  <a:lnTo>
                    <a:pt x="0" y="740842"/>
                  </a:lnTo>
                  <a:close/>
                </a:path>
              </a:pathLst>
            </a:custGeom>
            <a:solidFill>
              <a:srgbClr val="59C3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 name="直角三角形 8"/>
            <p:cNvSpPr/>
            <p:nvPr/>
          </p:nvSpPr>
          <p:spPr>
            <a:xfrm rot="5400000" flipH="1" flipV="1">
              <a:off x="148633" y="5428776"/>
              <a:ext cx="1293293" cy="1565153"/>
            </a:xfrm>
            <a:custGeom>
              <a:avLst/>
              <a:gdLst>
                <a:gd name="connsiteX0" fmla="*/ 0 w 1596000"/>
                <a:gd name="connsiteY0" fmla="*/ 740842 h 740842"/>
                <a:gd name="connsiteX1" fmla="*/ 0 w 1596000"/>
                <a:gd name="connsiteY1" fmla="*/ 0 h 740842"/>
                <a:gd name="connsiteX2" fmla="*/ 1596000 w 1596000"/>
                <a:gd name="connsiteY2" fmla="*/ 740842 h 740842"/>
                <a:gd name="connsiteX3" fmla="*/ 0 w 1596000"/>
                <a:gd name="connsiteY3" fmla="*/ 740842 h 740842"/>
                <a:gd name="connsiteX0" fmla="*/ 0 w 1519800"/>
                <a:gd name="connsiteY0" fmla="*/ 740842 h 1293292"/>
                <a:gd name="connsiteX1" fmla="*/ 0 w 1519800"/>
                <a:gd name="connsiteY1" fmla="*/ 0 h 1293292"/>
                <a:gd name="connsiteX2" fmla="*/ 1519800 w 1519800"/>
                <a:gd name="connsiteY2" fmla="*/ 1293292 h 1293292"/>
                <a:gd name="connsiteX3" fmla="*/ 0 w 1519800"/>
                <a:gd name="connsiteY3" fmla="*/ 740842 h 1293292"/>
              </a:gdLst>
              <a:ahLst/>
              <a:cxnLst>
                <a:cxn ang="0">
                  <a:pos x="connsiteX0" y="connsiteY0"/>
                </a:cxn>
                <a:cxn ang="0">
                  <a:pos x="connsiteX1" y="connsiteY1"/>
                </a:cxn>
                <a:cxn ang="0">
                  <a:pos x="connsiteX2" y="connsiteY2"/>
                </a:cxn>
                <a:cxn ang="0">
                  <a:pos x="connsiteX3" y="connsiteY3"/>
                </a:cxn>
              </a:cxnLst>
              <a:rect l="l" t="t" r="r" b="b"/>
              <a:pathLst>
                <a:path w="1519800" h="1293292">
                  <a:moveTo>
                    <a:pt x="0" y="740842"/>
                  </a:moveTo>
                  <a:lnTo>
                    <a:pt x="0" y="0"/>
                  </a:lnTo>
                  <a:lnTo>
                    <a:pt x="1519800" y="1293292"/>
                  </a:lnTo>
                  <a:lnTo>
                    <a:pt x="0" y="740842"/>
                  </a:lnTo>
                  <a:close/>
                </a:path>
              </a:pathLst>
            </a:custGeom>
            <a:solidFill>
              <a:schemeClr val="bg1"/>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7" name="矩形 6"/>
          <p:cNvSpPr/>
          <p:nvPr/>
        </p:nvSpPr>
        <p:spPr>
          <a:xfrm>
            <a:off x="1452530" y="285728"/>
            <a:ext cx="11001452" cy="707886"/>
          </a:xfrm>
          <a:prstGeom prst="rect">
            <a:avLst/>
          </a:prstGeom>
        </p:spPr>
        <p:txBody>
          <a:bodyPr wrap="square">
            <a:spAutoFit/>
          </a:bodyPr>
          <a:lstStyle/>
          <a:p>
            <a:r>
              <a:rPr lang="en-US" altLang="zh-CN" sz="4000" dirty="0" smtClean="0">
                <a:solidFill>
                  <a:srgbClr val="58595B"/>
                </a:solidFill>
                <a:latin typeface="Agency FB" panose="020B0503020202020204" pitchFamily="34" charset="0"/>
              </a:rPr>
              <a:t>Top </a:t>
            </a:r>
            <a:r>
              <a:rPr lang="en-US" altLang="zh-CN" sz="4000" dirty="0">
                <a:solidFill>
                  <a:srgbClr val="58595B"/>
                </a:solidFill>
                <a:latin typeface="Agency FB" panose="020B0503020202020204" pitchFamily="34" charset="0"/>
              </a:rPr>
              <a:t>1 </a:t>
            </a:r>
            <a:r>
              <a:rPr lang="en-US" altLang="zh-CN" sz="4000" dirty="0" smtClean="0">
                <a:solidFill>
                  <a:srgbClr val="58595B"/>
                </a:solidFill>
                <a:latin typeface="Agency FB" panose="020B0503020202020204" pitchFamily="34" charset="0"/>
              </a:rPr>
              <a:t>Keyplayer in Each Community </a:t>
            </a:r>
            <a:r>
              <a:rPr lang="en-US" altLang="zh-CN" sz="4000" dirty="0">
                <a:solidFill>
                  <a:srgbClr val="58595B"/>
                </a:solidFill>
                <a:latin typeface="Agency FB" panose="020B0503020202020204" pitchFamily="34" charset="0"/>
              </a:rPr>
              <a:t>(</a:t>
            </a:r>
            <a:r>
              <a:rPr lang="en-US" altLang="zh-CN" sz="4000" dirty="0" smtClean="0">
                <a:solidFill>
                  <a:srgbClr val="58595B"/>
                </a:solidFill>
                <a:latin typeface="Agency FB" panose="020B0503020202020204" pitchFamily="34" charset="0"/>
              </a:rPr>
              <a:t>Different Measurements)</a:t>
            </a:r>
            <a:endParaRPr lang="zh-CN" altLang="en-US" sz="4000" dirty="0">
              <a:solidFill>
                <a:srgbClr val="58595B"/>
              </a:solidFill>
              <a:latin typeface="Agency FB" panose="020B0503020202020204" pitchFamily="34" charset="0"/>
            </a:endParaRPr>
          </a:p>
        </p:txBody>
      </p:sp>
      <p:graphicFrame>
        <p:nvGraphicFramePr>
          <p:cNvPr id="11" name="表格 10">
            <a:extLst>
              <a:ext uri="{FF2B5EF4-FFF2-40B4-BE49-F238E27FC236}">
                <a16:creationId xmlns:a16="http://schemas.microsoft.com/office/drawing/2014/main" xmlns="" id="{A9A1631E-23DF-4013-9226-7654B8A6CAE7}"/>
              </a:ext>
            </a:extLst>
          </p:cNvPr>
          <p:cNvGraphicFramePr>
            <a:graphicFrameLocks noGrp="1"/>
          </p:cNvGraphicFramePr>
          <p:nvPr>
            <p:extLst>
              <p:ext uri="{D42A27DB-BD31-4B8C-83A1-F6EECF244321}">
                <p14:modId xmlns:p14="http://schemas.microsoft.com/office/powerpoint/2010/main" xmlns="" val="4275888649"/>
              </p:ext>
            </p:extLst>
          </p:nvPr>
        </p:nvGraphicFramePr>
        <p:xfrm>
          <a:off x="738150" y="1571611"/>
          <a:ext cx="10611584" cy="4191187"/>
        </p:xfrm>
        <a:graphic>
          <a:graphicData uri="http://schemas.openxmlformats.org/drawingml/2006/table">
            <a:tbl>
              <a:tblPr firstRow="1">
                <a:tableStyleId>{F5AB1C69-6EDB-4FF4-983F-18BD219EF322}</a:tableStyleId>
              </a:tblPr>
              <a:tblGrid>
                <a:gridCol w="1227647">
                  <a:extLst>
                    <a:ext uri="{9D8B030D-6E8A-4147-A177-3AD203B41FA5}">
                      <a16:colId xmlns:a16="http://schemas.microsoft.com/office/drawing/2014/main" xmlns="" val="4079698617"/>
                    </a:ext>
                  </a:extLst>
                </a:gridCol>
                <a:gridCol w="2579562">
                  <a:extLst>
                    <a:ext uri="{9D8B030D-6E8A-4147-A177-3AD203B41FA5}">
                      <a16:colId xmlns:a16="http://schemas.microsoft.com/office/drawing/2014/main" xmlns="" val="394280735"/>
                    </a:ext>
                  </a:extLst>
                </a:gridCol>
                <a:gridCol w="2818724">
                  <a:extLst>
                    <a:ext uri="{9D8B030D-6E8A-4147-A177-3AD203B41FA5}">
                      <a16:colId xmlns:a16="http://schemas.microsoft.com/office/drawing/2014/main" xmlns="" val="981385488"/>
                    </a:ext>
                  </a:extLst>
                </a:gridCol>
                <a:gridCol w="2371209">
                  <a:extLst>
                    <a:ext uri="{9D8B030D-6E8A-4147-A177-3AD203B41FA5}">
                      <a16:colId xmlns:a16="http://schemas.microsoft.com/office/drawing/2014/main" xmlns="" val="46821947"/>
                    </a:ext>
                  </a:extLst>
                </a:gridCol>
                <a:gridCol w="1614442">
                  <a:extLst>
                    <a:ext uri="{9D8B030D-6E8A-4147-A177-3AD203B41FA5}">
                      <a16:colId xmlns:a16="http://schemas.microsoft.com/office/drawing/2014/main" xmlns="" val="3672602526"/>
                    </a:ext>
                  </a:extLst>
                </a:gridCol>
              </a:tblGrid>
              <a:tr h="291915">
                <a:tc>
                  <a:txBody>
                    <a:bodyPr/>
                    <a:lstStyle/>
                    <a:p>
                      <a:pPr algn="ctr" fontAlgn="ctr"/>
                      <a:r>
                        <a:rPr lang="en-US" sz="1400" u="none" strike="noStrike" dirty="0">
                          <a:effectLst/>
                          <a:latin typeface="Book Antiqua" pitchFamily="18" charset="0"/>
                          <a:cs typeface="Calibri" panose="020F0502020204030204" pitchFamily="34" charset="0"/>
                        </a:rPr>
                        <a:t>community</a:t>
                      </a:r>
                      <a:endParaRPr lang="en-US" sz="1400" b="1" i="0" u="none" strike="noStrike" dirty="0">
                        <a:solidFill>
                          <a:srgbClr val="555555"/>
                        </a:solidFill>
                        <a:effectLst/>
                        <a:latin typeface="Book Antiqua" pitchFamily="18" charset="0"/>
                        <a:ea typeface="等线" panose="02010600030101010101" pitchFamily="2" charset="-122"/>
                        <a:cs typeface="Calibri" panose="020F0502020204030204" pitchFamily="34" charset="0"/>
                      </a:endParaRPr>
                    </a:p>
                  </a:txBody>
                  <a:tcPr marL="7620" marR="7620" marT="7620" marB="0" anchor="ctr"/>
                </a:tc>
                <a:tc>
                  <a:txBody>
                    <a:bodyPr/>
                    <a:lstStyle/>
                    <a:p>
                      <a:pPr algn="ctr" fontAlgn="ctr"/>
                      <a:r>
                        <a:rPr lang="en-US" sz="1400" u="none" strike="noStrike" dirty="0" err="1">
                          <a:effectLst/>
                          <a:latin typeface="Book Antiqua" pitchFamily="18" charset="0"/>
                          <a:cs typeface="Calibri" panose="020F0502020204030204" pitchFamily="34" charset="0"/>
                        </a:rPr>
                        <a:t>degree_based</a:t>
                      </a:r>
                      <a:endParaRPr lang="en-US" sz="1400" b="1" i="0" u="none" strike="noStrike" dirty="0">
                        <a:solidFill>
                          <a:srgbClr val="555555"/>
                        </a:solidFill>
                        <a:effectLst/>
                        <a:latin typeface="Book Antiqua" pitchFamily="18" charset="0"/>
                        <a:ea typeface="等线" panose="02010600030101010101" pitchFamily="2" charset="-122"/>
                        <a:cs typeface="Calibri" panose="020F0502020204030204" pitchFamily="34" charset="0"/>
                      </a:endParaRPr>
                    </a:p>
                  </a:txBody>
                  <a:tcPr marL="7620" marR="7620" marT="7620" marB="0" anchor="ctr"/>
                </a:tc>
                <a:tc>
                  <a:txBody>
                    <a:bodyPr/>
                    <a:lstStyle/>
                    <a:p>
                      <a:pPr algn="ctr" fontAlgn="ctr"/>
                      <a:r>
                        <a:rPr lang="en-US" sz="1400" u="none" strike="noStrike" dirty="0" err="1">
                          <a:effectLst/>
                          <a:latin typeface="Book Antiqua" pitchFamily="18" charset="0"/>
                          <a:cs typeface="Calibri" panose="020F0502020204030204" pitchFamily="34" charset="0"/>
                        </a:rPr>
                        <a:t>betweenness_based</a:t>
                      </a:r>
                      <a:endParaRPr lang="en-US" sz="1400" b="1" i="0" u="none" strike="noStrike" dirty="0">
                        <a:solidFill>
                          <a:srgbClr val="555555"/>
                        </a:solidFill>
                        <a:effectLst/>
                        <a:latin typeface="Book Antiqua" pitchFamily="18" charset="0"/>
                        <a:ea typeface="等线" panose="02010600030101010101" pitchFamily="2" charset="-122"/>
                        <a:cs typeface="Calibri" panose="020F0502020204030204" pitchFamily="34" charset="0"/>
                      </a:endParaRPr>
                    </a:p>
                  </a:txBody>
                  <a:tcPr marL="7620" marR="7620" marT="7620" marB="0" anchor="ctr"/>
                </a:tc>
                <a:tc>
                  <a:txBody>
                    <a:bodyPr/>
                    <a:lstStyle/>
                    <a:p>
                      <a:pPr algn="ctr" fontAlgn="ctr"/>
                      <a:r>
                        <a:rPr lang="en-US" sz="1400" u="none" strike="noStrike" dirty="0" err="1">
                          <a:effectLst/>
                          <a:latin typeface="Book Antiqua" pitchFamily="18" charset="0"/>
                          <a:cs typeface="Calibri" panose="020F0502020204030204" pitchFamily="34" charset="0"/>
                        </a:rPr>
                        <a:t>closeness_based</a:t>
                      </a:r>
                      <a:endParaRPr lang="en-US" sz="1400" b="1" i="0" u="none" strike="noStrike" dirty="0">
                        <a:solidFill>
                          <a:srgbClr val="555555"/>
                        </a:solidFill>
                        <a:effectLst/>
                        <a:latin typeface="Book Antiqua" pitchFamily="18" charset="0"/>
                        <a:ea typeface="等线" panose="02010600030101010101" pitchFamily="2" charset="-122"/>
                        <a:cs typeface="Calibri" panose="020F0502020204030204" pitchFamily="34" charset="0"/>
                      </a:endParaRPr>
                    </a:p>
                  </a:txBody>
                  <a:tcPr marL="7620" marR="7620" marT="7620" marB="0" anchor="ctr"/>
                </a:tc>
                <a:tc>
                  <a:txBody>
                    <a:bodyPr/>
                    <a:lstStyle/>
                    <a:p>
                      <a:pPr algn="ctr" fontAlgn="ctr"/>
                      <a:r>
                        <a:rPr lang="en-US" sz="1400" u="none" strike="noStrike" dirty="0" err="1">
                          <a:effectLst/>
                          <a:latin typeface="Book Antiqua" pitchFamily="18" charset="0"/>
                          <a:cs typeface="Calibri" panose="020F0502020204030204" pitchFamily="34" charset="0"/>
                        </a:rPr>
                        <a:t>weight_based</a:t>
                      </a:r>
                      <a:endParaRPr lang="en-US" sz="1400" b="1" i="0" u="none" strike="noStrike" dirty="0">
                        <a:solidFill>
                          <a:srgbClr val="555555"/>
                        </a:solidFill>
                        <a:effectLst/>
                        <a:latin typeface="Book Antiqua" pitchFamily="18" charset="0"/>
                        <a:ea typeface="等线" panose="02010600030101010101" pitchFamily="2" charset="-122"/>
                        <a:cs typeface="Calibri" panose="020F0502020204030204" pitchFamily="34" charset="0"/>
                      </a:endParaRPr>
                    </a:p>
                  </a:txBody>
                  <a:tcPr marL="7620" marR="7620" marT="7620" marB="0" anchor="ctr"/>
                </a:tc>
                <a:extLst>
                  <a:ext uri="{0D108BD9-81ED-4DB2-BD59-A6C34878D82A}">
                    <a16:rowId xmlns:a16="http://schemas.microsoft.com/office/drawing/2014/main" xmlns="" val="2549543831"/>
                  </a:ext>
                </a:extLst>
              </a:tr>
              <a:tr h="291915">
                <a:tc>
                  <a:txBody>
                    <a:bodyPr/>
                    <a:lstStyle/>
                    <a:p>
                      <a:pPr algn="ctr" fontAlgn="ctr"/>
                      <a:r>
                        <a:rPr lang="en-US" altLang="zh-CN" sz="1400" u="none" strike="noStrike" dirty="0">
                          <a:effectLst/>
                          <a:latin typeface="Book Antiqua" pitchFamily="18" charset="0"/>
                          <a:cs typeface="Calibri" panose="020F0502020204030204" pitchFamily="34" charset="0"/>
                        </a:rPr>
                        <a:t>1</a:t>
                      </a:r>
                      <a:endParaRPr lang="en-US" altLang="zh-CN" sz="1400" b="0" i="0" u="none" strike="noStrike" dirty="0">
                        <a:solidFill>
                          <a:srgbClr val="000000"/>
                        </a:solidFill>
                        <a:effectLst/>
                        <a:latin typeface="Book Antiqua" pitchFamily="18" charset="0"/>
                        <a:ea typeface="等线" panose="02010600030101010101" pitchFamily="2" charset="-122"/>
                        <a:cs typeface="Calibri" panose="020F0502020204030204" pitchFamily="34" charset="0"/>
                      </a:endParaRPr>
                    </a:p>
                  </a:txBody>
                  <a:tcPr marL="7620" marR="7620" marT="7620" marB="0" anchor="ctr"/>
                </a:tc>
                <a:tc>
                  <a:txBody>
                    <a:bodyPr/>
                    <a:lstStyle/>
                    <a:p>
                      <a:pPr algn="ctr" fontAlgn="ctr"/>
                      <a:r>
                        <a:rPr lang="en-US" sz="1400" u="none" strike="noStrike" dirty="0">
                          <a:solidFill>
                            <a:srgbClr val="C00000"/>
                          </a:solidFill>
                          <a:effectLst/>
                          <a:latin typeface="Book Antiqua" pitchFamily="18" charset="0"/>
                          <a:cs typeface="Calibri" panose="020F0502020204030204" pitchFamily="34" charset="0"/>
                        </a:rPr>
                        <a:t>Apnea</a:t>
                      </a:r>
                      <a:endParaRPr lang="en-US" sz="1400" b="0" i="0" u="none" strike="noStrike" dirty="0">
                        <a:solidFill>
                          <a:srgbClr val="C00000"/>
                        </a:solidFill>
                        <a:effectLst/>
                        <a:latin typeface="Book Antiqua" pitchFamily="18" charset="0"/>
                        <a:ea typeface="等线" panose="02010600030101010101" pitchFamily="2" charset="-122"/>
                        <a:cs typeface="Calibri" panose="020F0502020204030204" pitchFamily="34" charset="0"/>
                      </a:endParaRPr>
                    </a:p>
                  </a:txBody>
                  <a:tcPr marL="7620" marR="7620" marT="7620" marB="0" anchor="ctr"/>
                </a:tc>
                <a:tc>
                  <a:txBody>
                    <a:bodyPr/>
                    <a:lstStyle/>
                    <a:p>
                      <a:pPr algn="ctr" fontAlgn="ctr"/>
                      <a:r>
                        <a:rPr lang="en-US" sz="1400" u="none" strike="noStrike" dirty="0">
                          <a:solidFill>
                            <a:srgbClr val="C00000"/>
                          </a:solidFill>
                          <a:effectLst/>
                          <a:latin typeface="Book Antiqua" pitchFamily="18" charset="0"/>
                          <a:cs typeface="Calibri" panose="020F0502020204030204" pitchFamily="34" charset="0"/>
                        </a:rPr>
                        <a:t>Apnea</a:t>
                      </a:r>
                      <a:endParaRPr lang="en-US" sz="1400" b="0" i="0" u="none" strike="noStrike" dirty="0">
                        <a:solidFill>
                          <a:srgbClr val="C00000"/>
                        </a:solidFill>
                        <a:effectLst/>
                        <a:latin typeface="Book Antiqua" pitchFamily="18" charset="0"/>
                        <a:ea typeface="等线" panose="02010600030101010101" pitchFamily="2" charset="-122"/>
                        <a:cs typeface="Calibri" panose="020F0502020204030204" pitchFamily="34" charset="0"/>
                      </a:endParaRPr>
                    </a:p>
                  </a:txBody>
                  <a:tcPr marL="7620" marR="7620" marT="7620" marB="0" anchor="ctr"/>
                </a:tc>
                <a:tc>
                  <a:txBody>
                    <a:bodyPr/>
                    <a:lstStyle/>
                    <a:p>
                      <a:pPr algn="ctr" fontAlgn="ctr"/>
                      <a:r>
                        <a:rPr lang="en-US" sz="1400" u="none" strike="noStrike" dirty="0">
                          <a:solidFill>
                            <a:srgbClr val="C00000"/>
                          </a:solidFill>
                          <a:effectLst/>
                          <a:latin typeface="Book Antiqua" pitchFamily="18" charset="0"/>
                          <a:cs typeface="Calibri" panose="020F0502020204030204" pitchFamily="34" charset="0"/>
                        </a:rPr>
                        <a:t>Apnea</a:t>
                      </a:r>
                      <a:endParaRPr lang="en-US" sz="1400" b="0" i="0" u="none" strike="noStrike" dirty="0">
                        <a:solidFill>
                          <a:srgbClr val="C00000"/>
                        </a:solidFill>
                        <a:effectLst/>
                        <a:latin typeface="Book Antiqua" pitchFamily="18" charset="0"/>
                        <a:ea typeface="等线" panose="02010600030101010101" pitchFamily="2" charset="-122"/>
                        <a:cs typeface="Calibri" panose="020F0502020204030204" pitchFamily="34" charset="0"/>
                      </a:endParaRPr>
                    </a:p>
                  </a:txBody>
                  <a:tcPr marL="7620" marR="7620" marT="7620" marB="0" anchor="ctr"/>
                </a:tc>
                <a:tc>
                  <a:txBody>
                    <a:bodyPr/>
                    <a:lstStyle/>
                    <a:p>
                      <a:pPr algn="ctr" fontAlgn="ctr"/>
                      <a:r>
                        <a:rPr lang="en-US" sz="1400" u="none" strike="noStrike" dirty="0">
                          <a:solidFill>
                            <a:srgbClr val="C00000"/>
                          </a:solidFill>
                          <a:effectLst/>
                          <a:latin typeface="Book Antiqua" pitchFamily="18" charset="0"/>
                          <a:cs typeface="Calibri" panose="020F0502020204030204" pitchFamily="34" charset="0"/>
                        </a:rPr>
                        <a:t>Apnea</a:t>
                      </a:r>
                      <a:endParaRPr lang="en-US" sz="1400" b="0" i="0" u="none" strike="noStrike" dirty="0">
                        <a:solidFill>
                          <a:srgbClr val="C00000"/>
                        </a:solidFill>
                        <a:effectLst/>
                        <a:latin typeface="Book Antiqua" pitchFamily="18" charset="0"/>
                        <a:ea typeface="等线" panose="02010600030101010101" pitchFamily="2" charset="-122"/>
                        <a:cs typeface="Calibri" panose="020F0502020204030204" pitchFamily="34" charset="0"/>
                      </a:endParaRPr>
                    </a:p>
                  </a:txBody>
                  <a:tcPr marL="7620" marR="7620" marT="7620" marB="0" anchor="ctr"/>
                </a:tc>
                <a:extLst>
                  <a:ext uri="{0D108BD9-81ED-4DB2-BD59-A6C34878D82A}">
                    <a16:rowId xmlns:a16="http://schemas.microsoft.com/office/drawing/2014/main" xmlns="" val="1551176774"/>
                  </a:ext>
                </a:extLst>
              </a:tr>
              <a:tr h="291915">
                <a:tc>
                  <a:txBody>
                    <a:bodyPr/>
                    <a:lstStyle/>
                    <a:p>
                      <a:pPr algn="ctr" fontAlgn="ctr"/>
                      <a:r>
                        <a:rPr lang="en-US" altLang="zh-CN" sz="1400" u="none" strike="noStrike">
                          <a:effectLst/>
                          <a:latin typeface="Book Antiqua" pitchFamily="18" charset="0"/>
                          <a:cs typeface="Calibri" panose="020F0502020204030204" pitchFamily="34" charset="0"/>
                        </a:rPr>
                        <a:t>2</a:t>
                      </a:r>
                      <a:endParaRPr lang="en-US" altLang="zh-CN" sz="1400" b="0" i="0" u="none" strike="noStrike">
                        <a:solidFill>
                          <a:srgbClr val="000000"/>
                        </a:solidFill>
                        <a:effectLst/>
                        <a:latin typeface="Book Antiqua" pitchFamily="18" charset="0"/>
                        <a:ea typeface="等线" panose="02010600030101010101" pitchFamily="2" charset="-122"/>
                        <a:cs typeface="Calibri" panose="020F0502020204030204" pitchFamily="34" charset="0"/>
                      </a:endParaRPr>
                    </a:p>
                  </a:txBody>
                  <a:tcPr marL="7620" marR="7620" marT="7620" marB="0" anchor="ctr"/>
                </a:tc>
                <a:tc>
                  <a:txBody>
                    <a:bodyPr/>
                    <a:lstStyle/>
                    <a:p>
                      <a:pPr algn="ctr" fontAlgn="ctr"/>
                      <a:r>
                        <a:rPr lang="en-US" sz="1400" u="none" strike="noStrike" dirty="0">
                          <a:solidFill>
                            <a:srgbClr val="C00000"/>
                          </a:solidFill>
                          <a:effectLst/>
                          <a:latin typeface="Book Antiqua" pitchFamily="18" charset="0"/>
                          <a:cs typeface="Calibri" panose="020F0502020204030204" pitchFamily="34" charset="0"/>
                        </a:rPr>
                        <a:t>Bipolar Disorder</a:t>
                      </a:r>
                      <a:endParaRPr lang="en-US" sz="1400" b="0" i="0" u="none" strike="noStrike" dirty="0">
                        <a:solidFill>
                          <a:srgbClr val="C00000"/>
                        </a:solidFill>
                        <a:effectLst/>
                        <a:latin typeface="Book Antiqua" pitchFamily="18" charset="0"/>
                        <a:ea typeface="等线" panose="02010600030101010101" pitchFamily="2" charset="-122"/>
                        <a:cs typeface="Calibri" panose="020F0502020204030204" pitchFamily="34" charset="0"/>
                      </a:endParaRPr>
                    </a:p>
                  </a:txBody>
                  <a:tcPr marL="7620" marR="7620" marT="7620" marB="0" anchor="ctr"/>
                </a:tc>
                <a:tc>
                  <a:txBody>
                    <a:bodyPr/>
                    <a:lstStyle/>
                    <a:p>
                      <a:pPr algn="ctr" fontAlgn="ctr"/>
                      <a:r>
                        <a:rPr lang="en-US" sz="1400" u="none" strike="noStrike" dirty="0">
                          <a:solidFill>
                            <a:srgbClr val="C00000"/>
                          </a:solidFill>
                          <a:effectLst/>
                          <a:latin typeface="Book Antiqua" pitchFamily="18" charset="0"/>
                          <a:cs typeface="Calibri" panose="020F0502020204030204" pitchFamily="34" charset="0"/>
                        </a:rPr>
                        <a:t>Bipolar Disorder</a:t>
                      </a:r>
                      <a:endParaRPr lang="en-US" sz="1400" b="0" i="0" u="none" strike="noStrike" dirty="0">
                        <a:solidFill>
                          <a:srgbClr val="C00000"/>
                        </a:solidFill>
                        <a:effectLst/>
                        <a:latin typeface="Book Antiqua" pitchFamily="18" charset="0"/>
                        <a:ea typeface="等线" panose="02010600030101010101" pitchFamily="2" charset="-122"/>
                        <a:cs typeface="Calibri" panose="020F0502020204030204" pitchFamily="34" charset="0"/>
                      </a:endParaRPr>
                    </a:p>
                  </a:txBody>
                  <a:tcPr marL="7620" marR="7620" marT="7620" marB="0" anchor="ctr"/>
                </a:tc>
                <a:tc>
                  <a:txBody>
                    <a:bodyPr/>
                    <a:lstStyle/>
                    <a:p>
                      <a:pPr algn="ctr" fontAlgn="ctr"/>
                      <a:r>
                        <a:rPr lang="en-US" sz="1400" u="none" strike="noStrike">
                          <a:solidFill>
                            <a:srgbClr val="C00000"/>
                          </a:solidFill>
                          <a:effectLst/>
                          <a:latin typeface="Book Antiqua" pitchFamily="18" charset="0"/>
                          <a:cs typeface="Calibri" panose="020F0502020204030204" pitchFamily="34" charset="0"/>
                        </a:rPr>
                        <a:t>Bipolar Disorder</a:t>
                      </a:r>
                      <a:endParaRPr lang="en-US" sz="1400" b="0" i="0" u="none" strike="noStrike">
                        <a:solidFill>
                          <a:srgbClr val="C00000"/>
                        </a:solidFill>
                        <a:effectLst/>
                        <a:latin typeface="Book Antiqua" pitchFamily="18" charset="0"/>
                        <a:ea typeface="等线" panose="02010600030101010101" pitchFamily="2" charset="-122"/>
                        <a:cs typeface="Calibri" panose="020F0502020204030204" pitchFamily="34" charset="0"/>
                      </a:endParaRPr>
                    </a:p>
                  </a:txBody>
                  <a:tcPr marL="7620" marR="7620" marT="7620" marB="0" anchor="ctr"/>
                </a:tc>
                <a:tc>
                  <a:txBody>
                    <a:bodyPr/>
                    <a:lstStyle/>
                    <a:p>
                      <a:pPr algn="ctr" fontAlgn="ctr"/>
                      <a:r>
                        <a:rPr lang="en-US" sz="1400" u="none" strike="noStrike" dirty="0">
                          <a:solidFill>
                            <a:srgbClr val="C00000"/>
                          </a:solidFill>
                          <a:effectLst/>
                          <a:latin typeface="Book Antiqua" pitchFamily="18" charset="0"/>
                          <a:cs typeface="Calibri" panose="020F0502020204030204" pitchFamily="34" charset="0"/>
                        </a:rPr>
                        <a:t>Bipolar Disorder</a:t>
                      </a:r>
                      <a:endParaRPr lang="en-US" sz="1400" b="0" i="0" u="none" strike="noStrike" dirty="0">
                        <a:solidFill>
                          <a:srgbClr val="C00000"/>
                        </a:solidFill>
                        <a:effectLst/>
                        <a:latin typeface="Book Antiqua" pitchFamily="18" charset="0"/>
                        <a:ea typeface="等线" panose="02010600030101010101" pitchFamily="2" charset="-122"/>
                        <a:cs typeface="Calibri" panose="020F0502020204030204" pitchFamily="34" charset="0"/>
                      </a:endParaRPr>
                    </a:p>
                  </a:txBody>
                  <a:tcPr marL="7620" marR="7620" marT="7620" marB="0" anchor="ctr"/>
                </a:tc>
                <a:extLst>
                  <a:ext uri="{0D108BD9-81ED-4DB2-BD59-A6C34878D82A}">
                    <a16:rowId xmlns:a16="http://schemas.microsoft.com/office/drawing/2014/main" xmlns="" val="40065751"/>
                  </a:ext>
                </a:extLst>
              </a:tr>
              <a:tr h="291915">
                <a:tc>
                  <a:txBody>
                    <a:bodyPr/>
                    <a:lstStyle/>
                    <a:p>
                      <a:pPr algn="ctr" fontAlgn="ctr"/>
                      <a:r>
                        <a:rPr lang="en-US" altLang="zh-CN" sz="1400" u="none" strike="noStrike">
                          <a:effectLst/>
                          <a:latin typeface="Book Antiqua" pitchFamily="18" charset="0"/>
                          <a:cs typeface="Calibri" panose="020F0502020204030204" pitchFamily="34" charset="0"/>
                        </a:rPr>
                        <a:t>3</a:t>
                      </a:r>
                      <a:endParaRPr lang="en-US" altLang="zh-CN" sz="1400" b="0" i="0" u="none" strike="noStrike">
                        <a:solidFill>
                          <a:srgbClr val="000000"/>
                        </a:solidFill>
                        <a:effectLst/>
                        <a:latin typeface="Book Antiqua" pitchFamily="18" charset="0"/>
                        <a:ea typeface="等线" panose="02010600030101010101" pitchFamily="2" charset="-122"/>
                        <a:cs typeface="Calibri" panose="020F0502020204030204" pitchFamily="34" charset="0"/>
                      </a:endParaRPr>
                    </a:p>
                  </a:txBody>
                  <a:tcPr marL="7620" marR="7620" marT="7620" marB="0" anchor="ctr"/>
                </a:tc>
                <a:tc>
                  <a:txBody>
                    <a:bodyPr/>
                    <a:lstStyle/>
                    <a:p>
                      <a:pPr algn="ctr" fontAlgn="ctr"/>
                      <a:r>
                        <a:rPr lang="en-US" sz="1400" u="none" strike="noStrike" dirty="0">
                          <a:solidFill>
                            <a:srgbClr val="C00000"/>
                          </a:solidFill>
                          <a:effectLst/>
                          <a:latin typeface="Book Antiqua" pitchFamily="18" charset="0"/>
                          <a:cs typeface="Calibri" panose="020F0502020204030204" pitchFamily="34" charset="0"/>
                        </a:rPr>
                        <a:t>Bacterial Infections</a:t>
                      </a:r>
                      <a:endParaRPr lang="en-US" sz="1400" b="0" i="0" u="none" strike="noStrike" dirty="0">
                        <a:solidFill>
                          <a:srgbClr val="C00000"/>
                        </a:solidFill>
                        <a:effectLst/>
                        <a:latin typeface="Book Antiqua" pitchFamily="18" charset="0"/>
                        <a:ea typeface="等线" panose="02010600030101010101" pitchFamily="2" charset="-122"/>
                        <a:cs typeface="Calibri" panose="020F0502020204030204" pitchFamily="34" charset="0"/>
                      </a:endParaRPr>
                    </a:p>
                  </a:txBody>
                  <a:tcPr marL="7620" marR="7620" marT="7620" marB="0" anchor="ctr"/>
                </a:tc>
                <a:tc>
                  <a:txBody>
                    <a:bodyPr/>
                    <a:lstStyle/>
                    <a:p>
                      <a:pPr algn="ctr" fontAlgn="ctr"/>
                      <a:r>
                        <a:rPr lang="en-US" sz="1400" u="none" strike="noStrike" dirty="0">
                          <a:solidFill>
                            <a:srgbClr val="C00000"/>
                          </a:solidFill>
                          <a:effectLst/>
                          <a:latin typeface="Book Antiqua" pitchFamily="18" charset="0"/>
                          <a:cs typeface="Calibri" panose="020F0502020204030204" pitchFamily="34" charset="0"/>
                        </a:rPr>
                        <a:t>Bacterial Infections</a:t>
                      </a:r>
                      <a:endParaRPr lang="en-US" sz="1400" b="0" i="0" u="none" strike="noStrike" dirty="0">
                        <a:solidFill>
                          <a:srgbClr val="C00000"/>
                        </a:solidFill>
                        <a:effectLst/>
                        <a:latin typeface="Book Antiqua" pitchFamily="18" charset="0"/>
                        <a:ea typeface="等线" panose="02010600030101010101" pitchFamily="2" charset="-122"/>
                        <a:cs typeface="Calibri" panose="020F0502020204030204" pitchFamily="34" charset="0"/>
                      </a:endParaRPr>
                    </a:p>
                  </a:txBody>
                  <a:tcPr marL="7620" marR="7620" marT="7620" marB="0" anchor="ctr"/>
                </a:tc>
                <a:tc>
                  <a:txBody>
                    <a:bodyPr/>
                    <a:lstStyle/>
                    <a:p>
                      <a:pPr algn="ctr" fontAlgn="ctr"/>
                      <a:r>
                        <a:rPr lang="en-US" sz="1400" u="none" strike="noStrike" dirty="0">
                          <a:effectLst/>
                          <a:latin typeface="Book Antiqua" pitchFamily="18" charset="0"/>
                          <a:cs typeface="Calibri" panose="020F0502020204030204" pitchFamily="34" charset="0"/>
                        </a:rPr>
                        <a:t>Arterial Occlusive Diseases</a:t>
                      </a:r>
                      <a:endParaRPr lang="en-US" sz="1400" b="0" i="0" u="none" strike="noStrike" dirty="0">
                        <a:solidFill>
                          <a:srgbClr val="000000"/>
                        </a:solidFill>
                        <a:effectLst/>
                        <a:latin typeface="Book Antiqua" pitchFamily="18" charset="0"/>
                        <a:ea typeface="等线" panose="02010600030101010101" pitchFamily="2" charset="-122"/>
                        <a:cs typeface="Calibri" panose="020F0502020204030204" pitchFamily="34" charset="0"/>
                      </a:endParaRPr>
                    </a:p>
                  </a:txBody>
                  <a:tcPr marL="7620" marR="7620" marT="7620" marB="0" anchor="ctr"/>
                </a:tc>
                <a:tc>
                  <a:txBody>
                    <a:bodyPr/>
                    <a:lstStyle/>
                    <a:p>
                      <a:pPr algn="ctr" fontAlgn="ctr"/>
                      <a:r>
                        <a:rPr lang="en-US" sz="1400" u="none" strike="noStrike" dirty="0">
                          <a:solidFill>
                            <a:srgbClr val="C00000"/>
                          </a:solidFill>
                          <a:effectLst/>
                          <a:latin typeface="Book Antiqua" pitchFamily="18" charset="0"/>
                          <a:cs typeface="Calibri" panose="020F0502020204030204" pitchFamily="34" charset="0"/>
                        </a:rPr>
                        <a:t>Bacterial Infections</a:t>
                      </a:r>
                      <a:endParaRPr lang="en-US" sz="1400" b="0" i="0" u="none" strike="noStrike" dirty="0">
                        <a:solidFill>
                          <a:srgbClr val="C00000"/>
                        </a:solidFill>
                        <a:effectLst/>
                        <a:latin typeface="Book Antiqua" pitchFamily="18" charset="0"/>
                        <a:ea typeface="等线" panose="02010600030101010101" pitchFamily="2" charset="-122"/>
                        <a:cs typeface="Calibri" panose="020F0502020204030204" pitchFamily="34" charset="0"/>
                      </a:endParaRPr>
                    </a:p>
                  </a:txBody>
                  <a:tcPr marL="7620" marR="7620" marT="7620" marB="0" anchor="ctr"/>
                </a:tc>
                <a:extLst>
                  <a:ext uri="{0D108BD9-81ED-4DB2-BD59-A6C34878D82A}">
                    <a16:rowId xmlns:a16="http://schemas.microsoft.com/office/drawing/2014/main" xmlns="" val="320922847"/>
                  </a:ext>
                </a:extLst>
              </a:tr>
              <a:tr h="1357179">
                <a:tc>
                  <a:txBody>
                    <a:bodyPr/>
                    <a:lstStyle/>
                    <a:p>
                      <a:pPr algn="ctr" fontAlgn="ctr"/>
                      <a:r>
                        <a:rPr lang="en-US" altLang="zh-CN" sz="1400" u="none" strike="noStrike">
                          <a:effectLst/>
                          <a:latin typeface="Book Antiqua" pitchFamily="18" charset="0"/>
                          <a:cs typeface="Calibri" panose="020F0502020204030204" pitchFamily="34" charset="0"/>
                        </a:rPr>
                        <a:t>4</a:t>
                      </a:r>
                      <a:endParaRPr lang="en-US" altLang="zh-CN" sz="1400" b="0" i="0" u="none" strike="noStrike">
                        <a:solidFill>
                          <a:srgbClr val="000000"/>
                        </a:solidFill>
                        <a:effectLst/>
                        <a:latin typeface="Book Antiqua" pitchFamily="18" charset="0"/>
                        <a:ea typeface="等线" panose="02010600030101010101" pitchFamily="2" charset="-122"/>
                        <a:cs typeface="Calibri" panose="020F0502020204030204" pitchFamily="34" charset="0"/>
                      </a:endParaRPr>
                    </a:p>
                  </a:txBody>
                  <a:tcPr marL="7620" marR="7620" marT="7620" marB="0" anchor="ctr"/>
                </a:tc>
                <a:tc>
                  <a:txBody>
                    <a:bodyPr/>
                    <a:lstStyle/>
                    <a:p>
                      <a:pPr algn="ctr" fontAlgn="ctr"/>
                      <a:r>
                        <a:rPr lang="en-US" sz="1400" u="none" strike="noStrike" dirty="0">
                          <a:solidFill>
                            <a:srgbClr val="C00000"/>
                          </a:solidFill>
                          <a:effectLst/>
                          <a:latin typeface="Book Antiqua" pitchFamily="18" charset="0"/>
                          <a:cs typeface="Calibri" panose="020F0502020204030204" pitchFamily="34" charset="0"/>
                        </a:rPr>
                        <a:t>Amnesia</a:t>
                      </a:r>
                      <a:r>
                        <a:rPr lang="en-US" sz="1400" u="none" strike="noStrike" dirty="0">
                          <a:effectLst/>
                          <a:latin typeface="Book Antiqua" pitchFamily="18" charset="0"/>
                          <a:cs typeface="Calibri" panose="020F0502020204030204" pitchFamily="34" charset="0"/>
                        </a:rPr>
                        <a:t>; Arthritis, Rheumatoid</a:t>
                      </a:r>
                      <a:endParaRPr lang="en-US" sz="1400" b="0" i="0" u="none" strike="noStrike" dirty="0">
                        <a:solidFill>
                          <a:srgbClr val="000000"/>
                        </a:solidFill>
                        <a:effectLst/>
                        <a:latin typeface="Book Antiqua" pitchFamily="18" charset="0"/>
                        <a:ea typeface="等线" panose="02010600030101010101" pitchFamily="2" charset="-122"/>
                        <a:cs typeface="Calibri" panose="020F0502020204030204" pitchFamily="34" charset="0"/>
                      </a:endParaRPr>
                    </a:p>
                  </a:txBody>
                  <a:tcPr marL="7620" marR="7620" marT="7620" marB="0" anchor="ctr"/>
                </a:tc>
                <a:tc>
                  <a:txBody>
                    <a:bodyPr/>
                    <a:lstStyle/>
                    <a:p>
                      <a:pPr algn="ctr" fontAlgn="ctr"/>
                      <a:r>
                        <a:rPr lang="en-US" sz="1400" u="none" strike="noStrike" dirty="0">
                          <a:solidFill>
                            <a:srgbClr val="C00000"/>
                          </a:solidFill>
                          <a:effectLst/>
                          <a:latin typeface="Book Antiqua" pitchFamily="18" charset="0"/>
                          <a:cs typeface="Calibri" panose="020F0502020204030204" pitchFamily="34" charset="0"/>
                        </a:rPr>
                        <a:t>Amnesia</a:t>
                      </a:r>
                      <a:endParaRPr lang="en-US" sz="1400" b="0" i="0" u="none" strike="noStrike" dirty="0">
                        <a:solidFill>
                          <a:srgbClr val="C00000"/>
                        </a:solidFill>
                        <a:effectLst/>
                        <a:latin typeface="Book Antiqua" pitchFamily="18" charset="0"/>
                        <a:ea typeface="等线" panose="02010600030101010101" pitchFamily="2" charset="-122"/>
                        <a:cs typeface="Calibri" panose="020F0502020204030204" pitchFamily="34" charset="0"/>
                      </a:endParaRPr>
                    </a:p>
                  </a:txBody>
                  <a:tcPr marL="7620" marR="7620" marT="7620" marB="0" anchor="ctr"/>
                </a:tc>
                <a:tc>
                  <a:txBody>
                    <a:bodyPr/>
                    <a:lstStyle/>
                    <a:p>
                      <a:pPr algn="ctr" fontAlgn="ctr"/>
                      <a:r>
                        <a:rPr lang="en-US" sz="1400" u="none" strike="noStrike">
                          <a:effectLst/>
                          <a:latin typeface="Book Antiqua" pitchFamily="18" charset="0"/>
                          <a:cs typeface="Calibri" panose="020F0502020204030204" pitchFamily="34" charset="0"/>
                        </a:rPr>
                        <a:t>Alzheimer Disease</a:t>
                      </a:r>
                      <a:endParaRPr lang="en-US" sz="1400" b="0" i="0" u="none" strike="noStrike">
                        <a:solidFill>
                          <a:srgbClr val="000000"/>
                        </a:solidFill>
                        <a:effectLst/>
                        <a:latin typeface="Book Antiqua" pitchFamily="18" charset="0"/>
                        <a:ea typeface="等线" panose="02010600030101010101" pitchFamily="2" charset="-122"/>
                        <a:cs typeface="Calibri" panose="020F0502020204030204" pitchFamily="34" charset="0"/>
                      </a:endParaRPr>
                    </a:p>
                  </a:txBody>
                  <a:tcPr marL="7620" marR="7620" marT="7620" marB="0" anchor="ctr"/>
                </a:tc>
                <a:tc>
                  <a:txBody>
                    <a:bodyPr/>
                    <a:lstStyle/>
                    <a:p>
                      <a:pPr algn="ctr" fontAlgn="ctr"/>
                      <a:r>
                        <a:rPr lang="en-US" sz="1400" u="none" strike="noStrike" dirty="0">
                          <a:effectLst/>
                          <a:latin typeface="Book Antiqua" pitchFamily="18" charset="0"/>
                          <a:cs typeface="Calibri" panose="020F0502020204030204" pitchFamily="34" charset="0"/>
                        </a:rPr>
                        <a:t>Anemia, Sickle Cell; Arthritis, </a:t>
                      </a:r>
                      <a:r>
                        <a:rPr lang="en-US" sz="1400" u="none" strike="noStrike" dirty="0" err="1">
                          <a:effectLst/>
                          <a:latin typeface="Book Antiqua" pitchFamily="18" charset="0"/>
                          <a:cs typeface="Calibri" panose="020F0502020204030204" pitchFamily="34" charset="0"/>
                        </a:rPr>
                        <a:t>Experimental;Arthropathy</a:t>
                      </a:r>
                      <a:r>
                        <a:rPr lang="en-US" sz="1400" u="none" strike="noStrike" dirty="0">
                          <a:effectLst/>
                          <a:latin typeface="Book Antiqua" pitchFamily="18" charset="0"/>
                          <a:cs typeface="Calibri" panose="020F0502020204030204" pitchFamily="34" charset="0"/>
                        </a:rPr>
                        <a:t>, Neurogenic; Bone Cysts; Bursitis</a:t>
                      </a:r>
                      <a:endParaRPr lang="en-US" sz="1400" b="0" i="0" u="none" strike="noStrike" dirty="0">
                        <a:solidFill>
                          <a:srgbClr val="000000"/>
                        </a:solidFill>
                        <a:effectLst/>
                        <a:latin typeface="Book Antiqua" pitchFamily="18" charset="0"/>
                        <a:ea typeface="等线" panose="02010600030101010101" pitchFamily="2" charset="-122"/>
                        <a:cs typeface="Calibri" panose="020F0502020204030204" pitchFamily="34" charset="0"/>
                      </a:endParaRPr>
                    </a:p>
                  </a:txBody>
                  <a:tcPr marL="7620" marR="7620" marT="7620" marB="0" anchor="ctr"/>
                </a:tc>
                <a:extLst>
                  <a:ext uri="{0D108BD9-81ED-4DB2-BD59-A6C34878D82A}">
                    <a16:rowId xmlns:a16="http://schemas.microsoft.com/office/drawing/2014/main" xmlns="" val="1137333114"/>
                  </a:ext>
                </a:extLst>
              </a:tr>
              <a:tr h="291915">
                <a:tc>
                  <a:txBody>
                    <a:bodyPr/>
                    <a:lstStyle/>
                    <a:p>
                      <a:pPr algn="ctr" fontAlgn="ctr"/>
                      <a:r>
                        <a:rPr lang="en-US" altLang="zh-CN" sz="1400" u="none" strike="noStrike">
                          <a:effectLst/>
                          <a:latin typeface="Book Antiqua" pitchFamily="18" charset="0"/>
                          <a:cs typeface="Calibri" panose="020F0502020204030204" pitchFamily="34" charset="0"/>
                        </a:rPr>
                        <a:t>5</a:t>
                      </a:r>
                      <a:endParaRPr lang="en-US" altLang="zh-CN" sz="1400" b="0" i="0" u="none" strike="noStrike">
                        <a:solidFill>
                          <a:srgbClr val="000000"/>
                        </a:solidFill>
                        <a:effectLst/>
                        <a:latin typeface="Book Antiqua" pitchFamily="18" charset="0"/>
                        <a:ea typeface="等线" panose="02010600030101010101" pitchFamily="2" charset="-122"/>
                        <a:cs typeface="Calibri" panose="020F0502020204030204" pitchFamily="34" charset="0"/>
                      </a:endParaRPr>
                    </a:p>
                  </a:txBody>
                  <a:tcPr marL="7620" marR="7620" marT="7620" marB="0" anchor="ctr"/>
                </a:tc>
                <a:tc>
                  <a:txBody>
                    <a:bodyPr/>
                    <a:lstStyle/>
                    <a:p>
                      <a:pPr algn="ctr" fontAlgn="ctr"/>
                      <a:r>
                        <a:rPr lang="en-US" sz="1400" u="none" strike="noStrike" dirty="0">
                          <a:solidFill>
                            <a:srgbClr val="C00000"/>
                          </a:solidFill>
                          <a:effectLst/>
                          <a:latin typeface="Book Antiqua" pitchFamily="18" charset="0"/>
                          <a:cs typeface="Calibri" panose="020F0502020204030204" pitchFamily="34" charset="0"/>
                        </a:rPr>
                        <a:t>Asthma</a:t>
                      </a:r>
                      <a:endParaRPr lang="en-US" sz="1400" b="0" i="0" u="none" strike="noStrike" dirty="0">
                        <a:solidFill>
                          <a:srgbClr val="C00000"/>
                        </a:solidFill>
                        <a:effectLst/>
                        <a:latin typeface="Book Antiqua" pitchFamily="18" charset="0"/>
                        <a:ea typeface="等线" panose="02010600030101010101" pitchFamily="2" charset="-122"/>
                        <a:cs typeface="Calibri" panose="020F0502020204030204" pitchFamily="34" charset="0"/>
                      </a:endParaRPr>
                    </a:p>
                  </a:txBody>
                  <a:tcPr marL="7620" marR="7620" marT="7620" marB="0" anchor="ctr"/>
                </a:tc>
                <a:tc>
                  <a:txBody>
                    <a:bodyPr/>
                    <a:lstStyle/>
                    <a:p>
                      <a:pPr algn="ctr" fontAlgn="ctr"/>
                      <a:r>
                        <a:rPr lang="en-US" sz="1400" u="none" strike="noStrike" dirty="0">
                          <a:solidFill>
                            <a:srgbClr val="C00000"/>
                          </a:solidFill>
                          <a:effectLst/>
                          <a:latin typeface="Book Antiqua" pitchFamily="18" charset="0"/>
                          <a:cs typeface="Calibri" panose="020F0502020204030204" pitchFamily="34" charset="0"/>
                        </a:rPr>
                        <a:t>Asthma</a:t>
                      </a:r>
                      <a:endParaRPr lang="en-US" sz="1400" b="0" i="0" u="none" strike="noStrike" dirty="0">
                        <a:solidFill>
                          <a:srgbClr val="C00000"/>
                        </a:solidFill>
                        <a:effectLst/>
                        <a:latin typeface="Book Antiqua" pitchFamily="18" charset="0"/>
                        <a:ea typeface="等线" panose="02010600030101010101" pitchFamily="2" charset="-122"/>
                        <a:cs typeface="Calibri" panose="020F0502020204030204" pitchFamily="34" charset="0"/>
                      </a:endParaRPr>
                    </a:p>
                  </a:txBody>
                  <a:tcPr marL="7620" marR="7620" marT="7620" marB="0" anchor="ctr"/>
                </a:tc>
                <a:tc>
                  <a:txBody>
                    <a:bodyPr/>
                    <a:lstStyle/>
                    <a:p>
                      <a:pPr algn="ctr" fontAlgn="ctr"/>
                      <a:r>
                        <a:rPr lang="en-US" sz="1400" u="none" strike="noStrike" dirty="0">
                          <a:solidFill>
                            <a:srgbClr val="C00000"/>
                          </a:solidFill>
                          <a:effectLst/>
                          <a:latin typeface="Book Antiqua" pitchFamily="18" charset="0"/>
                          <a:cs typeface="Calibri" panose="020F0502020204030204" pitchFamily="34" charset="0"/>
                        </a:rPr>
                        <a:t>Asthma</a:t>
                      </a:r>
                      <a:endParaRPr lang="en-US" sz="1400" b="0" i="0" u="none" strike="noStrike" dirty="0">
                        <a:solidFill>
                          <a:srgbClr val="C00000"/>
                        </a:solidFill>
                        <a:effectLst/>
                        <a:latin typeface="Book Antiqua" pitchFamily="18" charset="0"/>
                        <a:ea typeface="等线" panose="02010600030101010101" pitchFamily="2" charset="-122"/>
                        <a:cs typeface="Calibri" panose="020F0502020204030204" pitchFamily="34" charset="0"/>
                      </a:endParaRPr>
                    </a:p>
                  </a:txBody>
                  <a:tcPr marL="7620" marR="7620" marT="7620" marB="0" anchor="ctr"/>
                </a:tc>
                <a:tc>
                  <a:txBody>
                    <a:bodyPr/>
                    <a:lstStyle/>
                    <a:p>
                      <a:pPr algn="ctr" fontAlgn="ctr"/>
                      <a:r>
                        <a:rPr lang="en-US" sz="1400" u="none" strike="noStrike" dirty="0">
                          <a:solidFill>
                            <a:srgbClr val="C00000"/>
                          </a:solidFill>
                          <a:effectLst/>
                          <a:latin typeface="Book Antiqua" pitchFamily="18" charset="0"/>
                          <a:cs typeface="Calibri" panose="020F0502020204030204" pitchFamily="34" charset="0"/>
                        </a:rPr>
                        <a:t>Asthma</a:t>
                      </a:r>
                      <a:endParaRPr lang="en-US" sz="1400" b="0" i="0" u="none" strike="noStrike" dirty="0">
                        <a:solidFill>
                          <a:srgbClr val="C00000"/>
                        </a:solidFill>
                        <a:effectLst/>
                        <a:latin typeface="Book Antiqua" pitchFamily="18" charset="0"/>
                        <a:ea typeface="等线" panose="02010600030101010101" pitchFamily="2" charset="-122"/>
                        <a:cs typeface="Calibri" panose="020F0502020204030204" pitchFamily="34" charset="0"/>
                      </a:endParaRPr>
                    </a:p>
                  </a:txBody>
                  <a:tcPr marL="7620" marR="7620" marT="7620" marB="0" anchor="ctr"/>
                </a:tc>
                <a:extLst>
                  <a:ext uri="{0D108BD9-81ED-4DB2-BD59-A6C34878D82A}">
                    <a16:rowId xmlns:a16="http://schemas.microsoft.com/office/drawing/2014/main" xmlns="" val="1719522253"/>
                  </a:ext>
                </a:extLst>
              </a:tr>
              <a:tr h="291915">
                <a:tc>
                  <a:txBody>
                    <a:bodyPr/>
                    <a:lstStyle/>
                    <a:p>
                      <a:pPr algn="ctr" fontAlgn="ctr"/>
                      <a:r>
                        <a:rPr lang="en-US" altLang="zh-CN" sz="1400" u="none" strike="noStrike">
                          <a:effectLst/>
                          <a:latin typeface="Book Antiqua" pitchFamily="18" charset="0"/>
                          <a:cs typeface="Calibri" panose="020F0502020204030204" pitchFamily="34" charset="0"/>
                        </a:rPr>
                        <a:t>6</a:t>
                      </a:r>
                      <a:endParaRPr lang="en-US" altLang="zh-CN" sz="1400" b="0" i="0" u="none" strike="noStrike">
                        <a:solidFill>
                          <a:srgbClr val="000000"/>
                        </a:solidFill>
                        <a:effectLst/>
                        <a:latin typeface="Book Antiqua" pitchFamily="18" charset="0"/>
                        <a:ea typeface="等线" panose="02010600030101010101" pitchFamily="2" charset="-122"/>
                        <a:cs typeface="Calibri" panose="020F0502020204030204" pitchFamily="34" charset="0"/>
                      </a:endParaRPr>
                    </a:p>
                  </a:txBody>
                  <a:tcPr marL="7620" marR="7620" marT="7620" marB="0" anchor="ctr"/>
                </a:tc>
                <a:tc>
                  <a:txBody>
                    <a:bodyPr/>
                    <a:lstStyle/>
                    <a:p>
                      <a:pPr algn="ctr" fontAlgn="ctr"/>
                      <a:r>
                        <a:rPr lang="en-US" sz="1400" u="none" strike="noStrike" dirty="0">
                          <a:solidFill>
                            <a:srgbClr val="C00000"/>
                          </a:solidFill>
                          <a:effectLst/>
                          <a:latin typeface="Book Antiqua" pitchFamily="18" charset="0"/>
                          <a:cs typeface="Calibri" panose="020F0502020204030204" pitchFamily="34" charset="0"/>
                        </a:rPr>
                        <a:t>Coronary Artery Disease</a:t>
                      </a:r>
                      <a:endParaRPr lang="en-US" sz="1400" b="0" i="0" u="none" strike="noStrike" dirty="0">
                        <a:solidFill>
                          <a:srgbClr val="C00000"/>
                        </a:solidFill>
                        <a:effectLst/>
                        <a:latin typeface="Book Antiqua" pitchFamily="18" charset="0"/>
                        <a:ea typeface="等线" panose="02010600030101010101" pitchFamily="2" charset="-122"/>
                        <a:cs typeface="Calibri" panose="020F0502020204030204" pitchFamily="34" charset="0"/>
                      </a:endParaRPr>
                    </a:p>
                  </a:txBody>
                  <a:tcPr marL="7620" marR="7620" marT="7620" marB="0" anchor="ctr"/>
                </a:tc>
                <a:tc>
                  <a:txBody>
                    <a:bodyPr/>
                    <a:lstStyle/>
                    <a:p>
                      <a:pPr algn="ctr" fontAlgn="ctr"/>
                      <a:r>
                        <a:rPr lang="en-US" sz="1400" u="none" strike="noStrike" dirty="0">
                          <a:solidFill>
                            <a:srgbClr val="C00000"/>
                          </a:solidFill>
                          <a:effectLst/>
                          <a:latin typeface="Book Antiqua" pitchFamily="18" charset="0"/>
                          <a:cs typeface="Calibri" panose="020F0502020204030204" pitchFamily="34" charset="0"/>
                        </a:rPr>
                        <a:t>Coronary Artery Disease</a:t>
                      </a:r>
                      <a:endParaRPr lang="en-US" sz="1400" b="0" i="0" u="none" strike="noStrike" dirty="0">
                        <a:solidFill>
                          <a:srgbClr val="C00000"/>
                        </a:solidFill>
                        <a:effectLst/>
                        <a:latin typeface="Book Antiqua" pitchFamily="18" charset="0"/>
                        <a:ea typeface="等线" panose="02010600030101010101" pitchFamily="2" charset="-122"/>
                        <a:cs typeface="Calibri" panose="020F0502020204030204" pitchFamily="34" charset="0"/>
                      </a:endParaRPr>
                    </a:p>
                  </a:txBody>
                  <a:tcPr marL="7620" marR="7620" marT="7620" marB="0" anchor="ctr"/>
                </a:tc>
                <a:tc>
                  <a:txBody>
                    <a:bodyPr/>
                    <a:lstStyle/>
                    <a:p>
                      <a:pPr algn="ctr" fontAlgn="ctr"/>
                      <a:r>
                        <a:rPr lang="en-US" sz="1400" u="none" strike="noStrike" dirty="0">
                          <a:solidFill>
                            <a:srgbClr val="C00000"/>
                          </a:solidFill>
                          <a:effectLst/>
                          <a:latin typeface="Book Antiqua" pitchFamily="18" charset="0"/>
                          <a:cs typeface="Calibri" panose="020F0502020204030204" pitchFamily="34" charset="0"/>
                        </a:rPr>
                        <a:t>Coronary Artery Disease</a:t>
                      </a:r>
                      <a:endParaRPr lang="en-US" sz="1400" b="0" i="0" u="none" strike="noStrike" dirty="0">
                        <a:solidFill>
                          <a:srgbClr val="C00000"/>
                        </a:solidFill>
                        <a:effectLst/>
                        <a:latin typeface="Book Antiqua" pitchFamily="18" charset="0"/>
                        <a:ea typeface="等线" panose="02010600030101010101" pitchFamily="2" charset="-122"/>
                        <a:cs typeface="Calibri" panose="020F0502020204030204" pitchFamily="34" charset="0"/>
                      </a:endParaRPr>
                    </a:p>
                  </a:txBody>
                  <a:tcPr marL="7620" marR="7620" marT="7620" marB="0" anchor="ctr"/>
                </a:tc>
                <a:tc>
                  <a:txBody>
                    <a:bodyPr/>
                    <a:lstStyle/>
                    <a:p>
                      <a:pPr algn="ctr" fontAlgn="ctr"/>
                      <a:r>
                        <a:rPr lang="en-US" sz="1400" u="none" strike="noStrike" dirty="0">
                          <a:effectLst/>
                          <a:latin typeface="Book Antiqua" pitchFamily="18" charset="0"/>
                          <a:cs typeface="Calibri" panose="020F0502020204030204" pitchFamily="34" charset="0"/>
                        </a:rPr>
                        <a:t>Coronary Disease</a:t>
                      </a:r>
                      <a:endParaRPr lang="en-US" sz="1400" b="0" i="0" u="none" strike="noStrike" dirty="0">
                        <a:solidFill>
                          <a:srgbClr val="000000"/>
                        </a:solidFill>
                        <a:effectLst/>
                        <a:latin typeface="Book Antiqua" pitchFamily="18" charset="0"/>
                        <a:ea typeface="等线" panose="02010600030101010101" pitchFamily="2" charset="-122"/>
                        <a:cs typeface="Calibri" panose="020F0502020204030204" pitchFamily="34" charset="0"/>
                      </a:endParaRPr>
                    </a:p>
                  </a:txBody>
                  <a:tcPr marL="7620" marR="7620" marT="7620" marB="0" anchor="ctr"/>
                </a:tc>
                <a:extLst>
                  <a:ext uri="{0D108BD9-81ED-4DB2-BD59-A6C34878D82A}">
                    <a16:rowId xmlns:a16="http://schemas.microsoft.com/office/drawing/2014/main" xmlns="" val="3499040458"/>
                  </a:ext>
                </a:extLst>
              </a:tr>
              <a:tr h="498688">
                <a:tc>
                  <a:txBody>
                    <a:bodyPr/>
                    <a:lstStyle/>
                    <a:p>
                      <a:pPr algn="ctr" fontAlgn="ctr"/>
                      <a:r>
                        <a:rPr lang="en-US" altLang="zh-CN" sz="1400" u="none" strike="noStrike">
                          <a:effectLst/>
                          <a:latin typeface="Book Antiqua" pitchFamily="18" charset="0"/>
                          <a:cs typeface="Calibri" panose="020F0502020204030204" pitchFamily="34" charset="0"/>
                        </a:rPr>
                        <a:t>7</a:t>
                      </a:r>
                      <a:endParaRPr lang="en-US" altLang="zh-CN" sz="1400" b="0" i="0" u="none" strike="noStrike">
                        <a:solidFill>
                          <a:srgbClr val="000000"/>
                        </a:solidFill>
                        <a:effectLst/>
                        <a:latin typeface="Book Antiqua" pitchFamily="18" charset="0"/>
                        <a:ea typeface="等线" panose="02010600030101010101" pitchFamily="2" charset="-122"/>
                        <a:cs typeface="Calibri" panose="020F0502020204030204" pitchFamily="34" charset="0"/>
                      </a:endParaRPr>
                    </a:p>
                  </a:txBody>
                  <a:tcPr marL="7620" marR="7620" marT="7620" marB="0" anchor="ctr"/>
                </a:tc>
                <a:tc>
                  <a:txBody>
                    <a:bodyPr/>
                    <a:lstStyle/>
                    <a:p>
                      <a:pPr algn="ctr" fontAlgn="ctr"/>
                      <a:r>
                        <a:rPr lang="en-US" sz="1400" u="none" strike="noStrike" dirty="0">
                          <a:effectLst/>
                          <a:latin typeface="Book Antiqua" pitchFamily="18" charset="0"/>
                          <a:cs typeface="Calibri" panose="020F0502020204030204" pitchFamily="34" charset="0"/>
                        </a:rPr>
                        <a:t>Brain Diseases; </a:t>
                      </a:r>
                      <a:r>
                        <a:rPr lang="en-US" sz="1400" u="none" strike="noStrike" dirty="0">
                          <a:solidFill>
                            <a:srgbClr val="C00000"/>
                          </a:solidFill>
                          <a:effectLst/>
                          <a:latin typeface="Book Antiqua" pitchFamily="18" charset="0"/>
                          <a:cs typeface="Calibri" panose="020F0502020204030204" pitchFamily="34" charset="0"/>
                        </a:rPr>
                        <a:t>Brain Neoplasms</a:t>
                      </a:r>
                      <a:endParaRPr lang="en-US" sz="1400" b="0" i="0" u="none" strike="noStrike" dirty="0">
                        <a:solidFill>
                          <a:srgbClr val="C00000"/>
                        </a:solidFill>
                        <a:effectLst/>
                        <a:latin typeface="Book Antiqua" pitchFamily="18" charset="0"/>
                        <a:ea typeface="等线" panose="02010600030101010101" pitchFamily="2" charset="-122"/>
                        <a:cs typeface="Calibri" panose="020F0502020204030204" pitchFamily="34" charset="0"/>
                      </a:endParaRPr>
                    </a:p>
                  </a:txBody>
                  <a:tcPr marL="7620" marR="7620" marT="7620" marB="0" anchor="ctr"/>
                </a:tc>
                <a:tc>
                  <a:txBody>
                    <a:bodyPr/>
                    <a:lstStyle/>
                    <a:p>
                      <a:pPr algn="ctr" fontAlgn="ctr"/>
                      <a:r>
                        <a:rPr lang="en-US" sz="1400" u="none" strike="noStrike" dirty="0">
                          <a:solidFill>
                            <a:srgbClr val="C00000"/>
                          </a:solidFill>
                          <a:effectLst/>
                          <a:latin typeface="Book Antiqua" pitchFamily="18" charset="0"/>
                          <a:cs typeface="Calibri" panose="020F0502020204030204" pitchFamily="34" charset="0"/>
                        </a:rPr>
                        <a:t>Brain Neoplasms</a:t>
                      </a:r>
                      <a:endParaRPr lang="en-US" sz="1400" b="0" i="0" u="none" strike="noStrike" dirty="0">
                        <a:solidFill>
                          <a:srgbClr val="C00000"/>
                        </a:solidFill>
                        <a:effectLst/>
                        <a:latin typeface="Book Antiqua" pitchFamily="18" charset="0"/>
                        <a:ea typeface="等线" panose="02010600030101010101" pitchFamily="2" charset="-122"/>
                        <a:cs typeface="Calibri" panose="020F0502020204030204" pitchFamily="34" charset="0"/>
                      </a:endParaRPr>
                    </a:p>
                  </a:txBody>
                  <a:tcPr marL="7620" marR="7620" marT="7620" marB="0" anchor="ctr"/>
                </a:tc>
                <a:tc>
                  <a:txBody>
                    <a:bodyPr/>
                    <a:lstStyle/>
                    <a:p>
                      <a:pPr algn="ctr" fontAlgn="ctr"/>
                      <a:r>
                        <a:rPr lang="en-US" sz="1400" u="none" strike="noStrike" dirty="0">
                          <a:solidFill>
                            <a:srgbClr val="C00000"/>
                          </a:solidFill>
                          <a:effectLst/>
                          <a:latin typeface="Book Antiqua" pitchFamily="18" charset="0"/>
                          <a:cs typeface="Calibri" panose="020F0502020204030204" pitchFamily="34" charset="0"/>
                        </a:rPr>
                        <a:t>Brain Neoplasms</a:t>
                      </a:r>
                      <a:endParaRPr lang="en-US" sz="1400" b="0" i="0" u="none" strike="noStrike" dirty="0">
                        <a:solidFill>
                          <a:srgbClr val="C00000"/>
                        </a:solidFill>
                        <a:effectLst/>
                        <a:latin typeface="Book Antiqua" pitchFamily="18" charset="0"/>
                        <a:ea typeface="等线" panose="02010600030101010101" pitchFamily="2" charset="-122"/>
                        <a:cs typeface="Calibri" panose="020F0502020204030204" pitchFamily="34" charset="0"/>
                      </a:endParaRPr>
                    </a:p>
                  </a:txBody>
                  <a:tcPr marL="7620" marR="7620" marT="7620" marB="0" anchor="ctr"/>
                </a:tc>
                <a:tc>
                  <a:txBody>
                    <a:bodyPr/>
                    <a:lstStyle/>
                    <a:p>
                      <a:pPr algn="ctr" fontAlgn="ctr"/>
                      <a:r>
                        <a:rPr lang="en-US" sz="1400" u="none" strike="noStrike" dirty="0">
                          <a:solidFill>
                            <a:srgbClr val="C00000"/>
                          </a:solidFill>
                          <a:effectLst/>
                          <a:latin typeface="Book Antiqua" pitchFamily="18" charset="0"/>
                          <a:cs typeface="Calibri" panose="020F0502020204030204" pitchFamily="34" charset="0"/>
                        </a:rPr>
                        <a:t>Brain Neoplasms</a:t>
                      </a:r>
                      <a:endParaRPr lang="en-US" sz="1400" b="0" i="0" u="none" strike="noStrike" dirty="0">
                        <a:solidFill>
                          <a:srgbClr val="C00000"/>
                        </a:solidFill>
                        <a:effectLst/>
                        <a:latin typeface="Book Antiqua" pitchFamily="18" charset="0"/>
                        <a:ea typeface="等线" panose="02010600030101010101" pitchFamily="2" charset="-122"/>
                        <a:cs typeface="Calibri" panose="020F0502020204030204" pitchFamily="34" charset="0"/>
                      </a:endParaRPr>
                    </a:p>
                  </a:txBody>
                  <a:tcPr marL="7620" marR="7620" marT="7620" marB="0" anchor="ctr"/>
                </a:tc>
                <a:extLst>
                  <a:ext uri="{0D108BD9-81ED-4DB2-BD59-A6C34878D82A}">
                    <a16:rowId xmlns:a16="http://schemas.microsoft.com/office/drawing/2014/main" xmlns="" val="2560190546"/>
                  </a:ext>
                </a:extLst>
              </a:tr>
              <a:tr h="291915">
                <a:tc>
                  <a:txBody>
                    <a:bodyPr/>
                    <a:lstStyle/>
                    <a:p>
                      <a:pPr algn="ctr" fontAlgn="ctr"/>
                      <a:r>
                        <a:rPr lang="en-US" altLang="zh-CN" sz="1400" u="none" strike="noStrike">
                          <a:effectLst/>
                          <a:latin typeface="Book Antiqua" pitchFamily="18" charset="0"/>
                          <a:cs typeface="Calibri" panose="020F0502020204030204" pitchFamily="34" charset="0"/>
                        </a:rPr>
                        <a:t>8</a:t>
                      </a:r>
                      <a:endParaRPr lang="en-US" altLang="zh-CN" sz="1400" b="0" i="0" u="none" strike="noStrike">
                        <a:solidFill>
                          <a:srgbClr val="000000"/>
                        </a:solidFill>
                        <a:effectLst/>
                        <a:latin typeface="Book Antiqua" pitchFamily="18" charset="0"/>
                        <a:ea typeface="等线" panose="02010600030101010101" pitchFamily="2" charset="-122"/>
                        <a:cs typeface="Calibri" panose="020F0502020204030204" pitchFamily="34" charset="0"/>
                      </a:endParaRPr>
                    </a:p>
                  </a:txBody>
                  <a:tcPr marL="7620" marR="7620" marT="7620" marB="0" anchor="ctr"/>
                </a:tc>
                <a:tc>
                  <a:txBody>
                    <a:bodyPr/>
                    <a:lstStyle/>
                    <a:p>
                      <a:pPr algn="ctr" fontAlgn="ctr"/>
                      <a:r>
                        <a:rPr lang="en-US" sz="1400" u="none" strike="noStrike">
                          <a:effectLst/>
                          <a:latin typeface="Book Antiqua" pitchFamily="18" charset="0"/>
                          <a:cs typeface="Calibri" panose="020F0502020204030204" pitchFamily="34" charset="0"/>
                        </a:rPr>
                        <a:t>Arteriosclerosis</a:t>
                      </a:r>
                      <a:endParaRPr lang="en-US" sz="1400" b="0" i="0" u="none" strike="noStrike">
                        <a:solidFill>
                          <a:srgbClr val="000000"/>
                        </a:solidFill>
                        <a:effectLst/>
                        <a:latin typeface="Book Antiqua" pitchFamily="18" charset="0"/>
                        <a:ea typeface="等线" panose="02010600030101010101" pitchFamily="2" charset="-122"/>
                        <a:cs typeface="Calibri" panose="020F0502020204030204" pitchFamily="34" charset="0"/>
                      </a:endParaRPr>
                    </a:p>
                  </a:txBody>
                  <a:tcPr marL="7620" marR="7620" marT="7620" marB="0" anchor="ctr"/>
                </a:tc>
                <a:tc>
                  <a:txBody>
                    <a:bodyPr/>
                    <a:lstStyle/>
                    <a:p>
                      <a:pPr algn="ctr" fontAlgn="ctr"/>
                      <a:r>
                        <a:rPr lang="en-US" sz="1400" u="none" strike="noStrike">
                          <a:effectLst/>
                          <a:latin typeface="Book Antiqua" pitchFamily="18" charset="0"/>
                          <a:cs typeface="Calibri" panose="020F0502020204030204" pitchFamily="34" charset="0"/>
                        </a:rPr>
                        <a:t>Arnold-Chiari Malformation</a:t>
                      </a:r>
                      <a:endParaRPr lang="en-US" sz="1400" b="0" i="0" u="none" strike="noStrike">
                        <a:solidFill>
                          <a:srgbClr val="000000"/>
                        </a:solidFill>
                        <a:effectLst/>
                        <a:latin typeface="Book Antiqua" pitchFamily="18" charset="0"/>
                        <a:ea typeface="等线" panose="02010600030101010101" pitchFamily="2" charset="-122"/>
                        <a:cs typeface="Calibri" panose="020F0502020204030204" pitchFamily="34" charset="0"/>
                      </a:endParaRPr>
                    </a:p>
                  </a:txBody>
                  <a:tcPr marL="7620" marR="7620" marT="7620" marB="0" anchor="ctr"/>
                </a:tc>
                <a:tc>
                  <a:txBody>
                    <a:bodyPr/>
                    <a:lstStyle/>
                    <a:p>
                      <a:pPr algn="ctr" fontAlgn="ctr"/>
                      <a:r>
                        <a:rPr lang="en-US" sz="1400" u="none" strike="noStrike">
                          <a:effectLst/>
                          <a:latin typeface="Book Antiqua" pitchFamily="18" charset="0"/>
                          <a:cs typeface="Calibri" panose="020F0502020204030204" pitchFamily="34" charset="0"/>
                        </a:rPr>
                        <a:t>Arnold-Chiari Malformation</a:t>
                      </a:r>
                      <a:endParaRPr lang="en-US" sz="1400" b="0" i="0" u="none" strike="noStrike">
                        <a:solidFill>
                          <a:srgbClr val="000000"/>
                        </a:solidFill>
                        <a:effectLst/>
                        <a:latin typeface="Book Antiqua" pitchFamily="18" charset="0"/>
                        <a:ea typeface="等线" panose="02010600030101010101" pitchFamily="2" charset="-122"/>
                        <a:cs typeface="Calibri" panose="020F0502020204030204" pitchFamily="34" charset="0"/>
                      </a:endParaRPr>
                    </a:p>
                  </a:txBody>
                  <a:tcPr marL="7620" marR="7620" marT="7620" marB="0" anchor="ctr"/>
                </a:tc>
                <a:tc>
                  <a:txBody>
                    <a:bodyPr/>
                    <a:lstStyle/>
                    <a:p>
                      <a:pPr algn="ctr" fontAlgn="ctr"/>
                      <a:r>
                        <a:rPr lang="en-US" sz="1400" u="none" strike="noStrike">
                          <a:effectLst/>
                          <a:latin typeface="Book Antiqua" pitchFamily="18" charset="0"/>
                          <a:cs typeface="Calibri" panose="020F0502020204030204" pitchFamily="34" charset="0"/>
                        </a:rPr>
                        <a:t>Arteriosclerosis</a:t>
                      </a:r>
                      <a:endParaRPr lang="en-US" sz="1400" b="0" i="0" u="none" strike="noStrike">
                        <a:solidFill>
                          <a:srgbClr val="000000"/>
                        </a:solidFill>
                        <a:effectLst/>
                        <a:latin typeface="Book Antiqua" pitchFamily="18" charset="0"/>
                        <a:ea typeface="等线" panose="02010600030101010101" pitchFamily="2" charset="-122"/>
                        <a:cs typeface="Calibri" panose="020F0502020204030204" pitchFamily="34" charset="0"/>
                      </a:endParaRPr>
                    </a:p>
                  </a:txBody>
                  <a:tcPr marL="7620" marR="7620" marT="7620" marB="0" anchor="ctr"/>
                </a:tc>
                <a:extLst>
                  <a:ext uri="{0D108BD9-81ED-4DB2-BD59-A6C34878D82A}">
                    <a16:rowId xmlns:a16="http://schemas.microsoft.com/office/drawing/2014/main" xmlns="" val="2847912356"/>
                  </a:ext>
                </a:extLst>
              </a:tr>
              <a:tr h="291915">
                <a:tc>
                  <a:txBody>
                    <a:bodyPr/>
                    <a:lstStyle/>
                    <a:p>
                      <a:pPr algn="ctr" fontAlgn="ctr"/>
                      <a:r>
                        <a:rPr lang="en-US" altLang="zh-CN" sz="1400" u="none" strike="noStrike">
                          <a:effectLst/>
                          <a:latin typeface="Book Antiqua" pitchFamily="18" charset="0"/>
                          <a:cs typeface="Calibri" panose="020F0502020204030204" pitchFamily="34" charset="0"/>
                        </a:rPr>
                        <a:t>9</a:t>
                      </a:r>
                      <a:endParaRPr lang="en-US" altLang="zh-CN" sz="1400" b="0" i="0" u="none" strike="noStrike">
                        <a:solidFill>
                          <a:srgbClr val="000000"/>
                        </a:solidFill>
                        <a:effectLst/>
                        <a:latin typeface="Book Antiqua" pitchFamily="18" charset="0"/>
                        <a:ea typeface="等线" panose="02010600030101010101" pitchFamily="2" charset="-122"/>
                        <a:cs typeface="Calibri" panose="020F0502020204030204" pitchFamily="34" charset="0"/>
                      </a:endParaRPr>
                    </a:p>
                  </a:txBody>
                  <a:tcPr marL="7620" marR="7620" marT="7620" marB="0" anchor="ctr"/>
                </a:tc>
                <a:tc>
                  <a:txBody>
                    <a:bodyPr/>
                    <a:lstStyle/>
                    <a:p>
                      <a:pPr algn="ctr" fontAlgn="ctr"/>
                      <a:r>
                        <a:rPr lang="en-US" sz="1400" u="none" strike="noStrike" dirty="0">
                          <a:solidFill>
                            <a:srgbClr val="C00000"/>
                          </a:solidFill>
                          <a:effectLst/>
                          <a:latin typeface="Book Antiqua" pitchFamily="18" charset="0"/>
                          <a:cs typeface="Calibri" panose="020F0502020204030204" pitchFamily="34" charset="0"/>
                        </a:rPr>
                        <a:t>Breast Neoplasms</a:t>
                      </a:r>
                      <a:endParaRPr lang="en-US" sz="1400" b="0" i="0" u="none" strike="noStrike" dirty="0">
                        <a:solidFill>
                          <a:srgbClr val="C00000"/>
                        </a:solidFill>
                        <a:effectLst/>
                        <a:latin typeface="Book Antiqua" pitchFamily="18" charset="0"/>
                        <a:ea typeface="等线" panose="02010600030101010101" pitchFamily="2" charset="-122"/>
                        <a:cs typeface="Calibri" panose="020F0502020204030204" pitchFamily="34" charset="0"/>
                      </a:endParaRPr>
                    </a:p>
                  </a:txBody>
                  <a:tcPr marL="7620" marR="7620" marT="7620" marB="0" anchor="ctr"/>
                </a:tc>
                <a:tc>
                  <a:txBody>
                    <a:bodyPr/>
                    <a:lstStyle/>
                    <a:p>
                      <a:pPr algn="ctr" fontAlgn="ctr"/>
                      <a:r>
                        <a:rPr lang="en-US" sz="1400" u="none" strike="noStrike" dirty="0">
                          <a:solidFill>
                            <a:srgbClr val="C00000"/>
                          </a:solidFill>
                          <a:effectLst/>
                          <a:latin typeface="Book Antiqua" pitchFamily="18" charset="0"/>
                          <a:cs typeface="Calibri" panose="020F0502020204030204" pitchFamily="34" charset="0"/>
                        </a:rPr>
                        <a:t>Breast Neoplasms</a:t>
                      </a:r>
                      <a:endParaRPr lang="en-US" sz="1400" b="0" i="0" u="none" strike="noStrike" dirty="0">
                        <a:solidFill>
                          <a:srgbClr val="C00000"/>
                        </a:solidFill>
                        <a:effectLst/>
                        <a:latin typeface="Book Antiqua" pitchFamily="18" charset="0"/>
                        <a:ea typeface="等线" panose="02010600030101010101" pitchFamily="2" charset="-122"/>
                        <a:cs typeface="Calibri" panose="020F0502020204030204" pitchFamily="34" charset="0"/>
                      </a:endParaRPr>
                    </a:p>
                  </a:txBody>
                  <a:tcPr marL="7620" marR="7620" marT="7620" marB="0" anchor="ctr"/>
                </a:tc>
                <a:tc>
                  <a:txBody>
                    <a:bodyPr/>
                    <a:lstStyle/>
                    <a:p>
                      <a:pPr algn="ctr" fontAlgn="ctr"/>
                      <a:r>
                        <a:rPr lang="en-US" sz="1400" u="none" strike="noStrike">
                          <a:effectLst/>
                          <a:latin typeface="Book Antiqua" pitchFamily="18" charset="0"/>
                          <a:cs typeface="Calibri" panose="020F0502020204030204" pitchFamily="34" charset="0"/>
                        </a:rPr>
                        <a:t>Burns</a:t>
                      </a:r>
                      <a:endParaRPr lang="en-US" sz="1400" b="0" i="0" u="none" strike="noStrike">
                        <a:solidFill>
                          <a:srgbClr val="000000"/>
                        </a:solidFill>
                        <a:effectLst/>
                        <a:latin typeface="Book Antiqua" pitchFamily="18" charset="0"/>
                        <a:ea typeface="等线" panose="02010600030101010101" pitchFamily="2" charset="-122"/>
                        <a:cs typeface="Calibri" panose="020F0502020204030204" pitchFamily="34" charset="0"/>
                      </a:endParaRPr>
                    </a:p>
                  </a:txBody>
                  <a:tcPr marL="7620" marR="7620" marT="7620" marB="0" anchor="ctr"/>
                </a:tc>
                <a:tc>
                  <a:txBody>
                    <a:bodyPr/>
                    <a:lstStyle/>
                    <a:p>
                      <a:pPr algn="ctr" fontAlgn="ctr"/>
                      <a:r>
                        <a:rPr lang="en-US" sz="1400" u="none" strike="noStrike" dirty="0">
                          <a:solidFill>
                            <a:srgbClr val="C00000"/>
                          </a:solidFill>
                          <a:effectLst/>
                          <a:latin typeface="Book Antiqua" pitchFamily="18" charset="0"/>
                          <a:cs typeface="Calibri" panose="020F0502020204030204" pitchFamily="34" charset="0"/>
                        </a:rPr>
                        <a:t>Breast Neoplasms</a:t>
                      </a:r>
                      <a:endParaRPr lang="en-US" sz="1400" b="0" i="0" u="none" strike="noStrike" dirty="0">
                        <a:solidFill>
                          <a:srgbClr val="C00000"/>
                        </a:solidFill>
                        <a:effectLst/>
                        <a:latin typeface="Book Antiqua" pitchFamily="18" charset="0"/>
                        <a:ea typeface="等线" panose="02010600030101010101" pitchFamily="2" charset="-122"/>
                        <a:cs typeface="Calibri" panose="020F0502020204030204" pitchFamily="34" charset="0"/>
                      </a:endParaRPr>
                    </a:p>
                  </a:txBody>
                  <a:tcPr marL="7620" marR="7620" marT="7620" marB="0" anchor="ctr"/>
                </a:tc>
                <a:extLst>
                  <a:ext uri="{0D108BD9-81ED-4DB2-BD59-A6C34878D82A}">
                    <a16:rowId xmlns:a16="http://schemas.microsoft.com/office/drawing/2014/main" xmlns="" val="959185370"/>
                  </a:ext>
                </a:extLst>
              </a:tr>
            </a:tbl>
          </a:graphicData>
        </a:graphic>
      </p:graphicFrame>
    </p:spTree>
    <p:extLst>
      <p:ext uri="{BB962C8B-B14F-4D97-AF65-F5344CB8AC3E}">
        <p14:creationId xmlns:p14="http://schemas.microsoft.com/office/powerpoint/2010/main" xmlns="" val="2322406920"/>
      </p:ext>
    </p:extLst>
  </p:cSld>
  <p:clrMapOvr>
    <a:masterClrMapping/>
  </p:clrMapOvr>
  <mc:AlternateContent xmlns:mc="http://schemas.openxmlformats.org/markup-compatibility/2006">
    <mc:Choice xmlns:p14="http://schemas.microsoft.com/office/powerpoint/2010/main" xmlns="" Requires="p14">
      <p:transition p14:dur="10"/>
    </mc:Choice>
    <mc:Fallback>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grpSp>
        <p:nvGrpSpPr>
          <p:cNvPr id="2" name="组合 1"/>
          <p:cNvGrpSpPr/>
          <p:nvPr/>
        </p:nvGrpSpPr>
        <p:grpSpPr>
          <a:xfrm>
            <a:off x="-2" y="0"/>
            <a:ext cx="1581151" cy="1306653"/>
            <a:chOff x="-2" y="5562600"/>
            <a:chExt cx="1581151" cy="1306653"/>
          </a:xfrm>
        </p:grpSpPr>
        <p:sp>
          <p:nvSpPr>
            <p:cNvPr id="3" name="直角三角形 8"/>
            <p:cNvSpPr/>
            <p:nvPr/>
          </p:nvSpPr>
          <p:spPr>
            <a:xfrm flipV="1">
              <a:off x="-2" y="5562600"/>
              <a:ext cx="1581151" cy="1306653"/>
            </a:xfrm>
            <a:custGeom>
              <a:avLst/>
              <a:gdLst>
                <a:gd name="connsiteX0" fmla="*/ 0 w 1596000"/>
                <a:gd name="connsiteY0" fmla="*/ 740842 h 740842"/>
                <a:gd name="connsiteX1" fmla="*/ 0 w 1596000"/>
                <a:gd name="connsiteY1" fmla="*/ 0 h 740842"/>
                <a:gd name="connsiteX2" fmla="*/ 1596000 w 1596000"/>
                <a:gd name="connsiteY2" fmla="*/ 740842 h 740842"/>
                <a:gd name="connsiteX3" fmla="*/ 0 w 1596000"/>
                <a:gd name="connsiteY3" fmla="*/ 740842 h 740842"/>
                <a:gd name="connsiteX0" fmla="*/ 0 w 1519800"/>
                <a:gd name="connsiteY0" fmla="*/ 740842 h 1293292"/>
                <a:gd name="connsiteX1" fmla="*/ 0 w 1519800"/>
                <a:gd name="connsiteY1" fmla="*/ 0 h 1293292"/>
                <a:gd name="connsiteX2" fmla="*/ 1519800 w 1519800"/>
                <a:gd name="connsiteY2" fmla="*/ 1293292 h 1293292"/>
                <a:gd name="connsiteX3" fmla="*/ 0 w 1519800"/>
                <a:gd name="connsiteY3" fmla="*/ 740842 h 1293292"/>
              </a:gdLst>
              <a:ahLst/>
              <a:cxnLst>
                <a:cxn ang="0">
                  <a:pos x="connsiteX0" y="connsiteY0"/>
                </a:cxn>
                <a:cxn ang="0">
                  <a:pos x="connsiteX1" y="connsiteY1"/>
                </a:cxn>
                <a:cxn ang="0">
                  <a:pos x="connsiteX2" y="connsiteY2"/>
                </a:cxn>
                <a:cxn ang="0">
                  <a:pos x="connsiteX3" y="connsiteY3"/>
                </a:cxn>
              </a:cxnLst>
              <a:rect l="l" t="t" r="r" b="b"/>
              <a:pathLst>
                <a:path w="1519800" h="1293292">
                  <a:moveTo>
                    <a:pt x="0" y="740842"/>
                  </a:moveTo>
                  <a:lnTo>
                    <a:pt x="0" y="0"/>
                  </a:lnTo>
                  <a:lnTo>
                    <a:pt x="1519800" y="1293292"/>
                  </a:lnTo>
                  <a:lnTo>
                    <a:pt x="0" y="740842"/>
                  </a:lnTo>
                  <a:close/>
                </a:path>
              </a:pathLst>
            </a:custGeom>
            <a:solidFill>
              <a:srgbClr val="59C3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 name="直角三角形 8"/>
            <p:cNvSpPr/>
            <p:nvPr/>
          </p:nvSpPr>
          <p:spPr>
            <a:xfrm rot="5400000" flipH="1" flipV="1">
              <a:off x="148633" y="5428776"/>
              <a:ext cx="1293293" cy="1565153"/>
            </a:xfrm>
            <a:custGeom>
              <a:avLst/>
              <a:gdLst>
                <a:gd name="connsiteX0" fmla="*/ 0 w 1596000"/>
                <a:gd name="connsiteY0" fmla="*/ 740842 h 740842"/>
                <a:gd name="connsiteX1" fmla="*/ 0 w 1596000"/>
                <a:gd name="connsiteY1" fmla="*/ 0 h 740842"/>
                <a:gd name="connsiteX2" fmla="*/ 1596000 w 1596000"/>
                <a:gd name="connsiteY2" fmla="*/ 740842 h 740842"/>
                <a:gd name="connsiteX3" fmla="*/ 0 w 1596000"/>
                <a:gd name="connsiteY3" fmla="*/ 740842 h 740842"/>
                <a:gd name="connsiteX0" fmla="*/ 0 w 1519800"/>
                <a:gd name="connsiteY0" fmla="*/ 740842 h 1293292"/>
                <a:gd name="connsiteX1" fmla="*/ 0 w 1519800"/>
                <a:gd name="connsiteY1" fmla="*/ 0 h 1293292"/>
                <a:gd name="connsiteX2" fmla="*/ 1519800 w 1519800"/>
                <a:gd name="connsiteY2" fmla="*/ 1293292 h 1293292"/>
                <a:gd name="connsiteX3" fmla="*/ 0 w 1519800"/>
                <a:gd name="connsiteY3" fmla="*/ 740842 h 1293292"/>
              </a:gdLst>
              <a:ahLst/>
              <a:cxnLst>
                <a:cxn ang="0">
                  <a:pos x="connsiteX0" y="connsiteY0"/>
                </a:cxn>
                <a:cxn ang="0">
                  <a:pos x="connsiteX1" y="connsiteY1"/>
                </a:cxn>
                <a:cxn ang="0">
                  <a:pos x="connsiteX2" y="connsiteY2"/>
                </a:cxn>
                <a:cxn ang="0">
                  <a:pos x="connsiteX3" y="connsiteY3"/>
                </a:cxn>
              </a:cxnLst>
              <a:rect l="l" t="t" r="r" b="b"/>
              <a:pathLst>
                <a:path w="1519800" h="1293292">
                  <a:moveTo>
                    <a:pt x="0" y="740842"/>
                  </a:moveTo>
                  <a:lnTo>
                    <a:pt x="0" y="0"/>
                  </a:lnTo>
                  <a:lnTo>
                    <a:pt x="1519800" y="1293292"/>
                  </a:lnTo>
                  <a:lnTo>
                    <a:pt x="0" y="740842"/>
                  </a:lnTo>
                  <a:close/>
                </a:path>
              </a:pathLst>
            </a:custGeom>
            <a:solidFill>
              <a:schemeClr val="bg1"/>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6" name="矩形 5"/>
          <p:cNvSpPr/>
          <p:nvPr/>
        </p:nvSpPr>
        <p:spPr>
          <a:xfrm>
            <a:off x="1667706" y="294809"/>
            <a:ext cx="8500260" cy="707886"/>
          </a:xfrm>
          <a:prstGeom prst="rect">
            <a:avLst/>
          </a:prstGeom>
        </p:spPr>
        <p:txBody>
          <a:bodyPr wrap="square">
            <a:spAutoFit/>
          </a:bodyPr>
          <a:lstStyle/>
          <a:p>
            <a:r>
              <a:rPr lang="en-US" altLang="zh-CN" sz="4000" dirty="0" smtClean="0">
                <a:solidFill>
                  <a:srgbClr val="58595B"/>
                </a:solidFill>
                <a:latin typeface="Agency FB" panose="020B0503020202020204" pitchFamily="34" charset="0"/>
              </a:rPr>
              <a:t>Find the Most Effective Ones in Each Community</a:t>
            </a:r>
            <a:endParaRPr lang="zh-CN" altLang="en-US" sz="4000" dirty="0">
              <a:solidFill>
                <a:srgbClr val="58595B"/>
              </a:solidFill>
              <a:latin typeface="Agency FB" panose="020B0503020202020204" pitchFamily="34" charset="0"/>
            </a:endParaRPr>
          </a:p>
        </p:txBody>
      </p:sp>
      <p:sp>
        <p:nvSpPr>
          <p:cNvPr id="7" name="内容占位符 2">
            <a:extLst>
              <a:ext uri="{FF2B5EF4-FFF2-40B4-BE49-F238E27FC236}">
                <a16:creationId xmlns:a16="http://schemas.microsoft.com/office/drawing/2014/main" xmlns="" id="{4EE11763-18ED-48CC-B42C-0A350BA59D86}"/>
              </a:ext>
            </a:extLst>
          </p:cNvPr>
          <p:cNvSpPr txBox="1">
            <a:spLocks/>
          </p:cNvSpPr>
          <p:nvPr/>
        </p:nvSpPr>
        <p:spPr>
          <a:xfrm>
            <a:off x="1664412" y="999865"/>
            <a:ext cx="8968091" cy="785818"/>
          </a:xfrm>
          <a:prstGeom prst="rect">
            <a:avLst/>
          </a:prstGeom>
        </p:spPr>
        <p:txBody>
          <a:bodyPr vert="horz" lIns="91440" tIns="45720" rIns="91440" bIns="45720" rtlCol="0">
            <a:noAutofit/>
          </a:bodyPr>
          <a:lstStyle/>
          <a:p>
            <a:pPr marL="0" marR="0" lvl="0" indent="0" defTabSz="914400" rtl="0" eaLnBrk="1" fontAlgn="auto" latinLnBrk="0" hangingPunct="1">
              <a:lnSpc>
                <a:spcPts val="2700"/>
              </a:lnSpc>
              <a:spcAft>
                <a:spcPts val="0"/>
              </a:spcAft>
              <a:buClrTx/>
              <a:buSzTx/>
              <a:buFont typeface="Arial" panose="020B0604020202020204" pitchFamily="34" charset="0"/>
              <a:buNone/>
              <a:tabLst/>
              <a:defRPr/>
            </a:pPr>
            <a:r>
              <a:rPr lang="en-US" altLang="zh-CN" dirty="0">
                <a:solidFill>
                  <a:srgbClr val="58595B"/>
                </a:solidFill>
                <a:latin typeface="Book Antiqua" pitchFamily="18" charset="0"/>
                <a:cs typeface="Calibri" panose="020F0502020204030204" pitchFamily="34" charset="0"/>
              </a:rPr>
              <a:t>View each community as an individual graph (break the links between communities, and then to get the most effective ones in each community)</a:t>
            </a:r>
            <a:endParaRPr kumimoji="0" lang="en-US" altLang="zh-CN" i="0" u="none" strike="noStrike" kern="1200" cap="none" spc="0" normalizeH="0" baseline="0" noProof="0" dirty="0">
              <a:ln>
                <a:noFill/>
              </a:ln>
              <a:solidFill>
                <a:srgbClr val="58595B"/>
              </a:solidFill>
              <a:effectLst/>
              <a:uLnTx/>
              <a:uFillTx/>
              <a:latin typeface="Book Antiqua" pitchFamily="18" charset="0"/>
              <a:cs typeface="Calibri" panose="020F0502020204030204" pitchFamily="34" charset="0"/>
            </a:endParaRPr>
          </a:p>
        </p:txBody>
      </p:sp>
      <p:graphicFrame>
        <p:nvGraphicFramePr>
          <p:cNvPr id="9" name="表格 8">
            <a:extLst>
              <a:ext uri="{FF2B5EF4-FFF2-40B4-BE49-F238E27FC236}">
                <a16:creationId xmlns:a16="http://schemas.microsoft.com/office/drawing/2014/main" xmlns="" id="{0EE48ADF-4600-4575-BD58-CC190590891D}"/>
              </a:ext>
            </a:extLst>
          </p:cNvPr>
          <p:cNvGraphicFramePr>
            <a:graphicFrameLocks noGrp="1"/>
          </p:cNvGraphicFramePr>
          <p:nvPr>
            <p:extLst>
              <p:ext uri="{D42A27DB-BD31-4B8C-83A1-F6EECF244321}">
                <p14:modId xmlns:p14="http://schemas.microsoft.com/office/powerpoint/2010/main" xmlns="" val="2599356734"/>
              </p:ext>
            </p:extLst>
          </p:nvPr>
        </p:nvGraphicFramePr>
        <p:xfrm>
          <a:off x="1023902" y="1928801"/>
          <a:ext cx="10040651" cy="4661463"/>
        </p:xfrm>
        <a:graphic>
          <a:graphicData uri="http://schemas.openxmlformats.org/drawingml/2006/table">
            <a:tbl>
              <a:tblPr firstRow="1">
                <a:tableStyleId>{F5AB1C69-6EDB-4FF4-983F-18BD219EF322}</a:tableStyleId>
              </a:tblPr>
              <a:tblGrid>
                <a:gridCol w="918003">
                  <a:extLst>
                    <a:ext uri="{9D8B030D-6E8A-4147-A177-3AD203B41FA5}">
                      <a16:colId xmlns:a16="http://schemas.microsoft.com/office/drawing/2014/main" xmlns="" val="2954827267"/>
                    </a:ext>
                  </a:extLst>
                </a:gridCol>
                <a:gridCol w="2554703">
                  <a:extLst>
                    <a:ext uri="{9D8B030D-6E8A-4147-A177-3AD203B41FA5}">
                      <a16:colId xmlns:a16="http://schemas.microsoft.com/office/drawing/2014/main" xmlns="" val="2397503908"/>
                    </a:ext>
                  </a:extLst>
                </a:gridCol>
                <a:gridCol w="2054435">
                  <a:extLst>
                    <a:ext uri="{9D8B030D-6E8A-4147-A177-3AD203B41FA5}">
                      <a16:colId xmlns:a16="http://schemas.microsoft.com/office/drawing/2014/main" xmlns="" val="1190600409"/>
                    </a:ext>
                  </a:extLst>
                </a:gridCol>
                <a:gridCol w="1625629">
                  <a:extLst>
                    <a:ext uri="{9D8B030D-6E8A-4147-A177-3AD203B41FA5}">
                      <a16:colId xmlns:a16="http://schemas.microsoft.com/office/drawing/2014/main" xmlns="" val="3564822494"/>
                    </a:ext>
                  </a:extLst>
                </a:gridCol>
                <a:gridCol w="2887881">
                  <a:extLst>
                    <a:ext uri="{9D8B030D-6E8A-4147-A177-3AD203B41FA5}">
                      <a16:colId xmlns:a16="http://schemas.microsoft.com/office/drawing/2014/main" xmlns="" val="1665753127"/>
                    </a:ext>
                  </a:extLst>
                </a:gridCol>
              </a:tblGrid>
              <a:tr h="392207">
                <a:tc>
                  <a:txBody>
                    <a:bodyPr/>
                    <a:lstStyle/>
                    <a:p>
                      <a:pPr algn="ctr" fontAlgn="ctr"/>
                      <a:r>
                        <a:rPr lang="en-US" sz="1200" u="none" strike="noStrike" dirty="0" smtClean="0">
                          <a:effectLst/>
                          <a:latin typeface="Book Antiqua" pitchFamily="18" charset="0"/>
                          <a:cs typeface="Calibri" panose="020F0502020204030204" pitchFamily="34" charset="0"/>
                        </a:rPr>
                        <a:t>Community</a:t>
                      </a:r>
                      <a:endParaRPr lang="en-US" sz="1200" u="none" strike="noStrike" dirty="0">
                        <a:effectLst/>
                        <a:latin typeface="Book Antiqua" pitchFamily="18" charset="0"/>
                        <a:cs typeface="Calibri" panose="020F0502020204030204" pitchFamily="34" charset="0"/>
                      </a:endParaRPr>
                    </a:p>
                    <a:p>
                      <a:pPr algn="ctr" fontAlgn="ctr"/>
                      <a:endParaRPr lang="en-US" sz="1200" b="1" i="0" u="none" strike="noStrike" dirty="0">
                        <a:solidFill>
                          <a:srgbClr val="555555"/>
                        </a:solidFill>
                        <a:effectLst/>
                        <a:latin typeface="Book Antiqua" pitchFamily="18" charset="0"/>
                        <a:ea typeface="等线" panose="02010600030101010101" pitchFamily="2" charset="-122"/>
                        <a:cs typeface="Calibri" panose="020F0502020204030204" pitchFamily="34" charset="0"/>
                      </a:endParaRPr>
                    </a:p>
                  </a:txBody>
                  <a:tcPr marL="7620" marR="7620" marT="7620" marB="0" anchor="ctr"/>
                </a:tc>
                <a:tc>
                  <a:txBody>
                    <a:bodyPr/>
                    <a:lstStyle/>
                    <a:p>
                      <a:pPr algn="ctr" fontAlgn="ctr"/>
                      <a:r>
                        <a:rPr lang="en-US" sz="1200" u="none" strike="noStrike">
                          <a:effectLst/>
                          <a:latin typeface="Book Antiqua" pitchFamily="18" charset="0"/>
                          <a:cs typeface="Calibri" panose="020F0502020204030204" pitchFamily="34" charset="0"/>
                        </a:rPr>
                        <a:t>degree_based</a:t>
                      </a:r>
                      <a:endParaRPr lang="en-US" sz="1200" b="1" i="0" u="none" strike="noStrike">
                        <a:solidFill>
                          <a:srgbClr val="555555"/>
                        </a:solidFill>
                        <a:effectLst/>
                        <a:latin typeface="Book Antiqua" pitchFamily="18" charset="0"/>
                        <a:ea typeface="等线" panose="02010600030101010101" pitchFamily="2" charset="-122"/>
                        <a:cs typeface="Calibri" panose="020F0502020204030204" pitchFamily="34" charset="0"/>
                      </a:endParaRPr>
                    </a:p>
                  </a:txBody>
                  <a:tcPr marL="7620" marR="7620" marT="7620" marB="0" anchor="ctr"/>
                </a:tc>
                <a:tc>
                  <a:txBody>
                    <a:bodyPr/>
                    <a:lstStyle/>
                    <a:p>
                      <a:pPr algn="ctr" fontAlgn="ctr"/>
                      <a:r>
                        <a:rPr lang="en-US" sz="1200" u="none" strike="noStrike">
                          <a:effectLst/>
                          <a:latin typeface="Book Antiqua" pitchFamily="18" charset="0"/>
                          <a:cs typeface="Calibri" panose="020F0502020204030204" pitchFamily="34" charset="0"/>
                        </a:rPr>
                        <a:t>betweenness_based</a:t>
                      </a:r>
                      <a:endParaRPr lang="en-US" sz="1200" b="1" i="0" u="none" strike="noStrike">
                        <a:solidFill>
                          <a:srgbClr val="555555"/>
                        </a:solidFill>
                        <a:effectLst/>
                        <a:latin typeface="Book Antiqua" pitchFamily="18" charset="0"/>
                        <a:ea typeface="等线" panose="02010600030101010101" pitchFamily="2" charset="-122"/>
                        <a:cs typeface="Calibri" panose="020F0502020204030204" pitchFamily="34" charset="0"/>
                      </a:endParaRPr>
                    </a:p>
                  </a:txBody>
                  <a:tcPr marL="7620" marR="7620" marT="7620" marB="0" anchor="ctr"/>
                </a:tc>
                <a:tc>
                  <a:txBody>
                    <a:bodyPr/>
                    <a:lstStyle/>
                    <a:p>
                      <a:pPr algn="ctr" fontAlgn="ctr"/>
                      <a:r>
                        <a:rPr lang="en-US" sz="1200" u="none" strike="noStrike">
                          <a:effectLst/>
                          <a:latin typeface="Book Antiqua" pitchFamily="18" charset="0"/>
                          <a:cs typeface="Calibri" panose="020F0502020204030204" pitchFamily="34" charset="0"/>
                        </a:rPr>
                        <a:t>closeness_based</a:t>
                      </a:r>
                      <a:endParaRPr lang="en-US" sz="1200" b="1" i="0" u="none" strike="noStrike">
                        <a:solidFill>
                          <a:srgbClr val="555555"/>
                        </a:solidFill>
                        <a:effectLst/>
                        <a:latin typeface="Book Antiqua" pitchFamily="18" charset="0"/>
                        <a:ea typeface="等线" panose="02010600030101010101" pitchFamily="2" charset="-122"/>
                        <a:cs typeface="Calibri" panose="020F0502020204030204" pitchFamily="34" charset="0"/>
                      </a:endParaRPr>
                    </a:p>
                  </a:txBody>
                  <a:tcPr marL="7620" marR="7620" marT="7620" marB="0" anchor="ctr"/>
                </a:tc>
                <a:tc>
                  <a:txBody>
                    <a:bodyPr/>
                    <a:lstStyle/>
                    <a:p>
                      <a:pPr algn="ctr" fontAlgn="ctr"/>
                      <a:r>
                        <a:rPr lang="en-US" sz="1200" u="none" strike="noStrike" dirty="0" err="1">
                          <a:effectLst/>
                          <a:latin typeface="Book Antiqua" pitchFamily="18" charset="0"/>
                          <a:cs typeface="Calibri" panose="020F0502020204030204" pitchFamily="34" charset="0"/>
                        </a:rPr>
                        <a:t>weight_based</a:t>
                      </a:r>
                      <a:endParaRPr lang="en-US" sz="1200" b="1" i="0" u="none" strike="noStrike" dirty="0">
                        <a:solidFill>
                          <a:srgbClr val="555555"/>
                        </a:solidFill>
                        <a:effectLst/>
                        <a:latin typeface="Book Antiqua" pitchFamily="18" charset="0"/>
                        <a:ea typeface="等线" panose="02010600030101010101" pitchFamily="2" charset="-122"/>
                        <a:cs typeface="Calibri" panose="020F0502020204030204" pitchFamily="34" charset="0"/>
                      </a:endParaRPr>
                    </a:p>
                  </a:txBody>
                  <a:tcPr marL="7620" marR="7620" marT="7620" marB="0" anchor="ctr"/>
                </a:tc>
                <a:extLst>
                  <a:ext uri="{0D108BD9-81ED-4DB2-BD59-A6C34878D82A}">
                    <a16:rowId xmlns:a16="http://schemas.microsoft.com/office/drawing/2014/main" xmlns="" val="1204272900"/>
                  </a:ext>
                </a:extLst>
              </a:tr>
              <a:tr h="392207">
                <a:tc>
                  <a:txBody>
                    <a:bodyPr/>
                    <a:lstStyle/>
                    <a:p>
                      <a:pPr algn="ctr" fontAlgn="ctr"/>
                      <a:r>
                        <a:rPr lang="en-US" altLang="zh-CN" sz="1200" u="none" strike="noStrike" dirty="0">
                          <a:effectLst/>
                          <a:latin typeface="Book Antiqua" pitchFamily="18" charset="0"/>
                          <a:cs typeface="Calibri" panose="020F0502020204030204" pitchFamily="34" charset="0"/>
                        </a:rPr>
                        <a:t>1</a:t>
                      </a:r>
                      <a:endParaRPr lang="en-US" altLang="zh-CN" sz="1200" b="0" i="0" u="none" strike="noStrike" dirty="0">
                        <a:solidFill>
                          <a:srgbClr val="000000"/>
                        </a:solidFill>
                        <a:effectLst/>
                        <a:latin typeface="Book Antiqua" pitchFamily="18" charset="0"/>
                        <a:ea typeface="等线" panose="02010600030101010101" pitchFamily="2" charset="-122"/>
                        <a:cs typeface="Calibri" panose="020F0502020204030204" pitchFamily="34" charset="0"/>
                      </a:endParaRPr>
                    </a:p>
                  </a:txBody>
                  <a:tcPr marL="7620" marR="7620" marT="7620" marB="0" anchor="ctr"/>
                </a:tc>
                <a:tc>
                  <a:txBody>
                    <a:bodyPr/>
                    <a:lstStyle/>
                    <a:p>
                      <a:pPr algn="ctr" fontAlgn="ctr"/>
                      <a:r>
                        <a:rPr lang="en-US" sz="1200" u="none" strike="noStrike" dirty="0">
                          <a:effectLst/>
                          <a:latin typeface="Book Antiqua" pitchFamily="18" charset="0"/>
                          <a:cs typeface="Calibri" panose="020F0502020204030204" pitchFamily="34" charset="0"/>
                        </a:rPr>
                        <a:t>Apnea; Brain Death; Common Cold</a:t>
                      </a:r>
                      <a:endParaRPr lang="en-US" sz="1200" b="0" i="0" u="none" strike="noStrike" dirty="0">
                        <a:solidFill>
                          <a:srgbClr val="000000"/>
                        </a:solidFill>
                        <a:effectLst/>
                        <a:latin typeface="Book Antiqua" pitchFamily="18" charset="0"/>
                        <a:ea typeface="等线" panose="02010600030101010101" pitchFamily="2" charset="-122"/>
                        <a:cs typeface="Calibri" panose="020F0502020204030204" pitchFamily="34" charset="0"/>
                      </a:endParaRPr>
                    </a:p>
                  </a:txBody>
                  <a:tcPr marL="7620" marR="7620" marT="7620" marB="0" anchor="ctr"/>
                </a:tc>
                <a:tc>
                  <a:txBody>
                    <a:bodyPr/>
                    <a:lstStyle/>
                    <a:p>
                      <a:pPr algn="ctr" fontAlgn="ctr"/>
                      <a:r>
                        <a:rPr lang="en-US" sz="1200" u="none" strike="noStrike">
                          <a:effectLst/>
                          <a:latin typeface="Book Antiqua" pitchFamily="18" charset="0"/>
                          <a:cs typeface="Calibri" panose="020F0502020204030204" pitchFamily="34" charset="0"/>
                        </a:rPr>
                        <a:t>Apnea; Brain Death; Common Cold</a:t>
                      </a:r>
                      <a:endParaRPr lang="en-US" sz="1200" b="0" i="0" u="none" strike="noStrike">
                        <a:solidFill>
                          <a:srgbClr val="000000"/>
                        </a:solidFill>
                        <a:effectLst/>
                        <a:latin typeface="Book Antiqua" pitchFamily="18" charset="0"/>
                        <a:ea typeface="等线" panose="02010600030101010101" pitchFamily="2" charset="-122"/>
                        <a:cs typeface="Calibri" panose="020F0502020204030204" pitchFamily="34" charset="0"/>
                      </a:endParaRPr>
                    </a:p>
                  </a:txBody>
                  <a:tcPr marL="7620" marR="7620" marT="7620" marB="0" anchor="ctr"/>
                </a:tc>
                <a:tc>
                  <a:txBody>
                    <a:bodyPr/>
                    <a:lstStyle/>
                    <a:p>
                      <a:pPr algn="ctr" fontAlgn="ctr"/>
                      <a:r>
                        <a:rPr lang="en-US" sz="1200" u="none" strike="noStrike">
                          <a:effectLst/>
                          <a:latin typeface="Book Antiqua" pitchFamily="18" charset="0"/>
                          <a:cs typeface="Calibri" panose="020F0502020204030204" pitchFamily="34" charset="0"/>
                        </a:rPr>
                        <a:t>Apnea; Brain Death; Common Cold</a:t>
                      </a:r>
                      <a:endParaRPr lang="en-US" sz="1200" b="0" i="0" u="none" strike="noStrike">
                        <a:solidFill>
                          <a:srgbClr val="000000"/>
                        </a:solidFill>
                        <a:effectLst/>
                        <a:latin typeface="Book Antiqua" pitchFamily="18" charset="0"/>
                        <a:ea typeface="等线" panose="02010600030101010101" pitchFamily="2" charset="-122"/>
                        <a:cs typeface="Calibri" panose="020F0502020204030204" pitchFamily="34" charset="0"/>
                      </a:endParaRPr>
                    </a:p>
                  </a:txBody>
                  <a:tcPr marL="7620" marR="7620" marT="7620" marB="0" anchor="ctr"/>
                </a:tc>
                <a:tc>
                  <a:txBody>
                    <a:bodyPr/>
                    <a:lstStyle/>
                    <a:p>
                      <a:pPr algn="ctr" fontAlgn="ctr"/>
                      <a:r>
                        <a:rPr lang="en-US" sz="1200" u="none" strike="noStrike">
                          <a:effectLst/>
                          <a:latin typeface="Book Antiqua" pitchFamily="18" charset="0"/>
                          <a:cs typeface="Calibri" panose="020F0502020204030204" pitchFamily="34" charset="0"/>
                        </a:rPr>
                        <a:t>Apnea; Brain Death; Common Cold</a:t>
                      </a:r>
                      <a:endParaRPr lang="en-US" sz="1200" b="0" i="0" u="none" strike="noStrike">
                        <a:solidFill>
                          <a:srgbClr val="000000"/>
                        </a:solidFill>
                        <a:effectLst/>
                        <a:latin typeface="Book Antiqua" pitchFamily="18" charset="0"/>
                        <a:ea typeface="等线" panose="02010600030101010101" pitchFamily="2" charset="-122"/>
                        <a:cs typeface="Calibri" panose="020F0502020204030204" pitchFamily="34" charset="0"/>
                      </a:endParaRPr>
                    </a:p>
                  </a:txBody>
                  <a:tcPr marL="7620" marR="7620" marT="7620" marB="0" anchor="ctr"/>
                </a:tc>
                <a:extLst>
                  <a:ext uri="{0D108BD9-81ED-4DB2-BD59-A6C34878D82A}">
                    <a16:rowId xmlns:a16="http://schemas.microsoft.com/office/drawing/2014/main" xmlns="" val="846203846"/>
                  </a:ext>
                </a:extLst>
              </a:tr>
              <a:tr h="209178">
                <a:tc>
                  <a:txBody>
                    <a:bodyPr/>
                    <a:lstStyle/>
                    <a:p>
                      <a:pPr algn="ctr" fontAlgn="ctr"/>
                      <a:r>
                        <a:rPr lang="en-US" altLang="zh-CN" sz="1200" u="none" strike="noStrike">
                          <a:effectLst/>
                          <a:latin typeface="Book Antiqua" pitchFamily="18" charset="0"/>
                          <a:cs typeface="Calibri" panose="020F0502020204030204" pitchFamily="34" charset="0"/>
                        </a:rPr>
                        <a:t>2</a:t>
                      </a:r>
                      <a:endParaRPr lang="en-US" altLang="zh-CN" sz="1200" b="0" i="0" u="none" strike="noStrike">
                        <a:solidFill>
                          <a:srgbClr val="000000"/>
                        </a:solidFill>
                        <a:effectLst/>
                        <a:latin typeface="Book Antiqua" pitchFamily="18" charset="0"/>
                        <a:ea typeface="等线" panose="02010600030101010101" pitchFamily="2" charset="-122"/>
                        <a:cs typeface="Calibri" panose="020F0502020204030204" pitchFamily="34" charset="0"/>
                      </a:endParaRPr>
                    </a:p>
                  </a:txBody>
                  <a:tcPr marL="7620" marR="7620" marT="7620" marB="0" anchor="ctr"/>
                </a:tc>
                <a:tc>
                  <a:txBody>
                    <a:bodyPr/>
                    <a:lstStyle/>
                    <a:p>
                      <a:pPr algn="ctr" fontAlgn="ctr"/>
                      <a:r>
                        <a:rPr lang="en-US" sz="1200" u="none" strike="noStrike" dirty="0">
                          <a:solidFill>
                            <a:srgbClr val="C00000"/>
                          </a:solidFill>
                          <a:effectLst/>
                          <a:latin typeface="Book Antiqua" pitchFamily="18" charset="0"/>
                          <a:cs typeface="Calibri" panose="020F0502020204030204" pitchFamily="34" charset="0"/>
                        </a:rPr>
                        <a:t>Bipolar Disorder</a:t>
                      </a:r>
                      <a:endParaRPr lang="en-US" sz="1200" b="0" i="0" u="none" strike="noStrike" dirty="0">
                        <a:solidFill>
                          <a:srgbClr val="C00000"/>
                        </a:solidFill>
                        <a:effectLst/>
                        <a:latin typeface="Book Antiqua" pitchFamily="18" charset="0"/>
                        <a:ea typeface="等线" panose="02010600030101010101" pitchFamily="2" charset="-122"/>
                        <a:cs typeface="Calibri" panose="020F0502020204030204" pitchFamily="34" charset="0"/>
                      </a:endParaRPr>
                    </a:p>
                  </a:txBody>
                  <a:tcPr marL="7620" marR="7620" marT="7620" marB="0" anchor="ctr"/>
                </a:tc>
                <a:tc>
                  <a:txBody>
                    <a:bodyPr/>
                    <a:lstStyle/>
                    <a:p>
                      <a:pPr algn="ctr" fontAlgn="ctr"/>
                      <a:r>
                        <a:rPr lang="en-US" sz="1200" u="none" strike="noStrike" dirty="0">
                          <a:solidFill>
                            <a:srgbClr val="C00000"/>
                          </a:solidFill>
                          <a:effectLst/>
                          <a:latin typeface="Book Antiqua" pitchFamily="18" charset="0"/>
                          <a:cs typeface="Calibri" panose="020F0502020204030204" pitchFamily="34" charset="0"/>
                        </a:rPr>
                        <a:t>Bipolar Disorder</a:t>
                      </a:r>
                      <a:endParaRPr lang="en-US" sz="1200" b="0" i="0" u="none" strike="noStrike" dirty="0">
                        <a:solidFill>
                          <a:srgbClr val="C00000"/>
                        </a:solidFill>
                        <a:effectLst/>
                        <a:latin typeface="Book Antiqua" pitchFamily="18" charset="0"/>
                        <a:ea typeface="等线" panose="02010600030101010101" pitchFamily="2" charset="-122"/>
                        <a:cs typeface="Calibri" panose="020F0502020204030204" pitchFamily="34" charset="0"/>
                      </a:endParaRPr>
                    </a:p>
                  </a:txBody>
                  <a:tcPr marL="7620" marR="7620" marT="7620" marB="0" anchor="ctr"/>
                </a:tc>
                <a:tc>
                  <a:txBody>
                    <a:bodyPr/>
                    <a:lstStyle/>
                    <a:p>
                      <a:pPr algn="ctr" fontAlgn="ctr"/>
                      <a:r>
                        <a:rPr lang="en-US" sz="1200" u="none" strike="noStrike" dirty="0">
                          <a:solidFill>
                            <a:srgbClr val="C00000"/>
                          </a:solidFill>
                          <a:effectLst/>
                          <a:latin typeface="Book Antiqua" pitchFamily="18" charset="0"/>
                          <a:cs typeface="Calibri" panose="020F0502020204030204" pitchFamily="34" charset="0"/>
                        </a:rPr>
                        <a:t>Bipolar Disorder</a:t>
                      </a:r>
                      <a:endParaRPr lang="en-US" sz="1200" b="0" i="0" u="none" strike="noStrike" dirty="0">
                        <a:solidFill>
                          <a:srgbClr val="C00000"/>
                        </a:solidFill>
                        <a:effectLst/>
                        <a:latin typeface="Book Antiqua" pitchFamily="18" charset="0"/>
                        <a:ea typeface="等线" panose="02010600030101010101" pitchFamily="2" charset="-122"/>
                        <a:cs typeface="Calibri" panose="020F0502020204030204" pitchFamily="34" charset="0"/>
                      </a:endParaRPr>
                    </a:p>
                  </a:txBody>
                  <a:tcPr marL="7620" marR="7620" marT="7620" marB="0" anchor="ctr"/>
                </a:tc>
                <a:tc>
                  <a:txBody>
                    <a:bodyPr/>
                    <a:lstStyle/>
                    <a:p>
                      <a:pPr algn="ctr" fontAlgn="ctr"/>
                      <a:r>
                        <a:rPr lang="en-US" sz="1200" u="none" strike="noStrike">
                          <a:effectLst/>
                          <a:latin typeface="Book Antiqua" pitchFamily="18" charset="0"/>
                          <a:cs typeface="Calibri" panose="020F0502020204030204" pitchFamily="34" charset="0"/>
                        </a:rPr>
                        <a:t>Autistic Disorder</a:t>
                      </a:r>
                      <a:endParaRPr lang="en-US" sz="1200" b="0" i="0" u="none" strike="noStrike">
                        <a:solidFill>
                          <a:srgbClr val="000000"/>
                        </a:solidFill>
                        <a:effectLst/>
                        <a:latin typeface="Book Antiqua" pitchFamily="18" charset="0"/>
                        <a:ea typeface="等线" panose="02010600030101010101" pitchFamily="2" charset="-122"/>
                        <a:cs typeface="Calibri" panose="020F0502020204030204" pitchFamily="34" charset="0"/>
                      </a:endParaRPr>
                    </a:p>
                  </a:txBody>
                  <a:tcPr marL="7620" marR="7620" marT="7620" marB="0" anchor="ctr"/>
                </a:tc>
                <a:extLst>
                  <a:ext uri="{0D108BD9-81ED-4DB2-BD59-A6C34878D82A}">
                    <a16:rowId xmlns:a16="http://schemas.microsoft.com/office/drawing/2014/main" xmlns="" val="1723197666"/>
                  </a:ext>
                </a:extLst>
              </a:tr>
              <a:tr h="392207">
                <a:tc>
                  <a:txBody>
                    <a:bodyPr/>
                    <a:lstStyle/>
                    <a:p>
                      <a:pPr algn="ctr" fontAlgn="ctr"/>
                      <a:r>
                        <a:rPr lang="en-US" altLang="zh-CN" sz="1200" u="none" strike="noStrike">
                          <a:effectLst/>
                          <a:latin typeface="Book Antiqua" pitchFamily="18" charset="0"/>
                          <a:cs typeface="Calibri" panose="020F0502020204030204" pitchFamily="34" charset="0"/>
                        </a:rPr>
                        <a:t>3</a:t>
                      </a:r>
                      <a:endParaRPr lang="en-US" altLang="zh-CN" sz="1200" b="0" i="0" u="none" strike="noStrike">
                        <a:solidFill>
                          <a:srgbClr val="000000"/>
                        </a:solidFill>
                        <a:effectLst/>
                        <a:latin typeface="Book Antiqua" pitchFamily="18" charset="0"/>
                        <a:ea typeface="等线" panose="02010600030101010101" pitchFamily="2" charset="-122"/>
                        <a:cs typeface="Calibri" panose="020F0502020204030204" pitchFamily="34" charset="0"/>
                      </a:endParaRPr>
                    </a:p>
                  </a:txBody>
                  <a:tcPr marL="7620" marR="7620" marT="7620" marB="0" anchor="ctr"/>
                </a:tc>
                <a:tc>
                  <a:txBody>
                    <a:bodyPr/>
                    <a:lstStyle/>
                    <a:p>
                      <a:pPr algn="ctr" fontAlgn="ctr"/>
                      <a:r>
                        <a:rPr lang="en-US" sz="1200" u="none" strike="noStrike" dirty="0">
                          <a:solidFill>
                            <a:srgbClr val="C00000"/>
                          </a:solidFill>
                          <a:effectLst/>
                          <a:latin typeface="Book Antiqua" pitchFamily="18" charset="0"/>
                          <a:cs typeface="Calibri" panose="020F0502020204030204" pitchFamily="34" charset="0"/>
                        </a:rPr>
                        <a:t>Bacterial Infections</a:t>
                      </a:r>
                      <a:endParaRPr lang="en-US" sz="1200" b="0" i="0" u="none" strike="noStrike" dirty="0">
                        <a:solidFill>
                          <a:srgbClr val="C00000"/>
                        </a:solidFill>
                        <a:effectLst/>
                        <a:latin typeface="Book Antiqua" pitchFamily="18" charset="0"/>
                        <a:ea typeface="等线" panose="02010600030101010101" pitchFamily="2" charset="-122"/>
                        <a:cs typeface="Calibri" panose="020F0502020204030204" pitchFamily="34" charset="0"/>
                      </a:endParaRPr>
                    </a:p>
                  </a:txBody>
                  <a:tcPr marL="7620" marR="7620" marT="7620" marB="0" anchor="ctr"/>
                </a:tc>
                <a:tc>
                  <a:txBody>
                    <a:bodyPr/>
                    <a:lstStyle/>
                    <a:p>
                      <a:pPr algn="ctr" fontAlgn="ctr"/>
                      <a:r>
                        <a:rPr lang="en-US" sz="1200" u="none" strike="noStrike" dirty="0">
                          <a:solidFill>
                            <a:srgbClr val="C00000"/>
                          </a:solidFill>
                          <a:effectLst/>
                          <a:latin typeface="Book Antiqua" pitchFamily="18" charset="0"/>
                          <a:cs typeface="Calibri" panose="020F0502020204030204" pitchFamily="34" charset="0"/>
                        </a:rPr>
                        <a:t>Bacterial Infections</a:t>
                      </a:r>
                      <a:endParaRPr lang="en-US" sz="1200" b="0" i="0" u="none" strike="noStrike" dirty="0">
                        <a:solidFill>
                          <a:srgbClr val="C00000"/>
                        </a:solidFill>
                        <a:effectLst/>
                        <a:latin typeface="Book Antiqua" pitchFamily="18" charset="0"/>
                        <a:ea typeface="等线" panose="02010600030101010101" pitchFamily="2" charset="-122"/>
                        <a:cs typeface="Calibri" panose="020F0502020204030204" pitchFamily="34" charset="0"/>
                      </a:endParaRPr>
                    </a:p>
                  </a:txBody>
                  <a:tcPr marL="7620" marR="7620" marT="7620" marB="0" anchor="ctr"/>
                </a:tc>
                <a:tc>
                  <a:txBody>
                    <a:bodyPr/>
                    <a:lstStyle/>
                    <a:p>
                      <a:pPr algn="ctr" fontAlgn="ctr"/>
                      <a:r>
                        <a:rPr lang="en-US" sz="1200" u="none" strike="noStrike" dirty="0">
                          <a:effectLst/>
                          <a:latin typeface="Book Antiqua" pitchFamily="18" charset="0"/>
                          <a:cs typeface="Calibri" panose="020F0502020204030204" pitchFamily="34" charset="0"/>
                        </a:rPr>
                        <a:t>Arterial Occlusive Diseases</a:t>
                      </a:r>
                      <a:endParaRPr lang="en-US" sz="1200" b="0" i="0" u="none" strike="noStrike" dirty="0">
                        <a:solidFill>
                          <a:srgbClr val="000000"/>
                        </a:solidFill>
                        <a:effectLst/>
                        <a:latin typeface="Book Antiqua" pitchFamily="18" charset="0"/>
                        <a:ea typeface="等线" panose="02010600030101010101" pitchFamily="2" charset="-122"/>
                        <a:cs typeface="Calibri" panose="020F0502020204030204" pitchFamily="34" charset="0"/>
                      </a:endParaRPr>
                    </a:p>
                  </a:txBody>
                  <a:tcPr marL="7620" marR="7620" marT="7620" marB="0" anchor="ctr"/>
                </a:tc>
                <a:tc>
                  <a:txBody>
                    <a:bodyPr/>
                    <a:lstStyle/>
                    <a:p>
                      <a:pPr algn="ctr" fontAlgn="ctr"/>
                      <a:r>
                        <a:rPr lang="en-US" sz="1200" u="none" strike="noStrike" dirty="0">
                          <a:solidFill>
                            <a:srgbClr val="C00000"/>
                          </a:solidFill>
                          <a:effectLst/>
                          <a:latin typeface="Book Antiqua" pitchFamily="18" charset="0"/>
                          <a:cs typeface="Calibri" panose="020F0502020204030204" pitchFamily="34" charset="0"/>
                        </a:rPr>
                        <a:t>Bacterial Infections</a:t>
                      </a:r>
                      <a:endParaRPr lang="en-US" sz="1200" b="0" i="0" u="none" strike="noStrike" dirty="0">
                        <a:solidFill>
                          <a:srgbClr val="C00000"/>
                        </a:solidFill>
                        <a:effectLst/>
                        <a:latin typeface="Book Antiqua" pitchFamily="18" charset="0"/>
                        <a:ea typeface="等线" panose="02010600030101010101" pitchFamily="2" charset="-122"/>
                        <a:cs typeface="Calibri" panose="020F0502020204030204" pitchFamily="34" charset="0"/>
                      </a:endParaRPr>
                    </a:p>
                  </a:txBody>
                  <a:tcPr marL="7620" marR="7620" marT="7620" marB="0" anchor="ctr"/>
                </a:tc>
                <a:extLst>
                  <a:ext uri="{0D108BD9-81ED-4DB2-BD59-A6C34878D82A}">
                    <a16:rowId xmlns:a16="http://schemas.microsoft.com/office/drawing/2014/main" xmlns="" val="3591590904"/>
                  </a:ext>
                </a:extLst>
              </a:tr>
              <a:tr h="583954">
                <a:tc>
                  <a:txBody>
                    <a:bodyPr/>
                    <a:lstStyle/>
                    <a:p>
                      <a:pPr algn="ctr" fontAlgn="ctr"/>
                      <a:r>
                        <a:rPr lang="en-US" altLang="zh-CN" sz="1200" u="none" strike="noStrike">
                          <a:effectLst/>
                          <a:latin typeface="Book Antiqua" pitchFamily="18" charset="0"/>
                          <a:cs typeface="Calibri" panose="020F0502020204030204" pitchFamily="34" charset="0"/>
                        </a:rPr>
                        <a:t>4</a:t>
                      </a:r>
                      <a:endParaRPr lang="en-US" altLang="zh-CN" sz="1200" b="0" i="0" u="none" strike="noStrike">
                        <a:solidFill>
                          <a:srgbClr val="000000"/>
                        </a:solidFill>
                        <a:effectLst/>
                        <a:latin typeface="Book Antiqua" pitchFamily="18" charset="0"/>
                        <a:ea typeface="等线" panose="02010600030101010101" pitchFamily="2" charset="-122"/>
                        <a:cs typeface="Calibri" panose="020F0502020204030204" pitchFamily="34" charset="0"/>
                      </a:endParaRPr>
                    </a:p>
                  </a:txBody>
                  <a:tcPr marL="7620" marR="7620" marT="7620" marB="0" anchor="ctr"/>
                </a:tc>
                <a:tc>
                  <a:txBody>
                    <a:bodyPr/>
                    <a:lstStyle/>
                    <a:p>
                      <a:pPr algn="ctr" fontAlgn="ctr"/>
                      <a:r>
                        <a:rPr lang="en-US" sz="1200" u="none" strike="noStrike" dirty="0">
                          <a:solidFill>
                            <a:srgbClr val="C00000"/>
                          </a:solidFill>
                          <a:effectLst/>
                          <a:latin typeface="Book Antiqua" pitchFamily="18" charset="0"/>
                          <a:cs typeface="Calibri" panose="020F0502020204030204" pitchFamily="34" charset="0"/>
                        </a:rPr>
                        <a:t>Amnesia</a:t>
                      </a:r>
                      <a:r>
                        <a:rPr lang="en-US" sz="1200" u="none" strike="noStrike" dirty="0">
                          <a:effectLst/>
                          <a:latin typeface="Book Antiqua" pitchFamily="18" charset="0"/>
                          <a:cs typeface="Calibri" panose="020F0502020204030204" pitchFamily="34" charset="0"/>
                        </a:rPr>
                        <a:t>; Arthritis, Rheumatoid</a:t>
                      </a:r>
                      <a:endParaRPr lang="en-US" sz="1200" b="0" i="0" u="none" strike="noStrike" dirty="0">
                        <a:solidFill>
                          <a:srgbClr val="000000"/>
                        </a:solidFill>
                        <a:effectLst/>
                        <a:latin typeface="Book Antiqua" pitchFamily="18" charset="0"/>
                        <a:ea typeface="等线" panose="02010600030101010101" pitchFamily="2" charset="-122"/>
                        <a:cs typeface="Calibri" panose="020F0502020204030204" pitchFamily="34" charset="0"/>
                      </a:endParaRPr>
                    </a:p>
                  </a:txBody>
                  <a:tcPr marL="7620" marR="7620" marT="7620" marB="0" anchor="ctr"/>
                </a:tc>
                <a:tc>
                  <a:txBody>
                    <a:bodyPr/>
                    <a:lstStyle/>
                    <a:p>
                      <a:pPr algn="ctr" fontAlgn="ctr"/>
                      <a:r>
                        <a:rPr lang="en-US" sz="1200" u="none" strike="noStrike" dirty="0">
                          <a:solidFill>
                            <a:srgbClr val="C00000"/>
                          </a:solidFill>
                          <a:effectLst/>
                          <a:latin typeface="Book Antiqua" pitchFamily="18" charset="0"/>
                          <a:cs typeface="Calibri" panose="020F0502020204030204" pitchFamily="34" charset="0"/>
                        </a:rPr>
                        <a:t>Amnesia</a:t>
                      </a:r>
                      <a:r>
                        <a:rPr lang="en-US" sz="1200" u="none" strike="noStrike" dirty="0">
                          <a:effectLst/>
                          <a:latin typeface="Book Antiqua" pitchFamily="18" charset="0"/>
                          <a:cs typeface="Calibri" panose="020F0502020204030204" pitchFamily="34" charset="0"/>
                        </a:rPr>
                        <a:t>; Arthritis, Rheumatoid</a:t>
                      </a:r>
                      <a:endParaRPr lang="en-US" sz="1200" b="0" i="0" u="none" strike="noStrike" dirty="0">
                        <a:solidFill>
                          <a:srgbClr val="000000"/>
                        </a:solidFill>
                        <a:effectLst/>
                        <a:latin typeface="Book Antiqua" pitchFamily="18" charset="0"/>
                        <a:ea typeface="等线" panose="02010600030101010101" pitchFamily="2" charset="-122"/>
                        <a:cs typeface="Calibri" panose="020F0502020204030204" pitchFamily="34" charset="0"/>
                      </a:endParaRPr>
                    </a:p>
                  </a:txBody>
                  <a:tcPr marL="7620" marR="7620" marT="7620" marB="0" anchor="ctr"/>
                </a:tc>
                <a:tc>
                  <a:txBody>
                    <a:bodyPr/>
                    <a:lstStyle/>
                    <a:p>
                      <a:pPr algn="ctr" fontAlgn="ctr"/>
                      <a:r>
                        <a:rPr lang="en-US" sz="1200" u="none" strike="noStrike" dirty="0">
                          <a:solidFill>
                            <a:srgbClr val="C00000"/>
                          </a:solidFill>
                          <a:effectLst/>
                          <a:latin typeface="Book Antiqua" pitchFamily="18" charset="0"/>
                          <a:cs typeface="Calibri" panose="020F0502020204030204" pitchFamily="34" charset="0"/>
                        </a:rPr>
                        <a:t>Amnesia</a:t>
                      </a:r>
                      <a:endParaRPr lang="en-US" sz="1200" b="0" i="0" u="none" strike="noStrike" dirty="0">
                        <a:solidFill>
                          <a:srgbClr val="C00000"/>
                        </a:solidFill>
                        <a:effectLst/>
                        <a:latin typeface="Book Antiqua" pitchFamily="18" charset="0"/>
                        <a:ea typeface="等线" panose="02010600030101010101" pitchFamily="2" charset="-122"/>
                        <a:cs typeface="Calibri" panose="020F0502020204030204" pitchFamily="34" charset="0"/>
                      </a:endParaRPr>
                    </a:p>
                  </a:txBody>
                  <a:tcPr marL="7620" marR="7620" marT="7620" marB="0" anchor="ctr"/>
                </a:tc>
                <a:tc>
                  <a:txBody>
                    <a:bodyPr/>
                    <a:lstStyle/>
                    <a:p>
                      <a:pPr algn="ctr" fontAlgn="ctr"/>
                      <a:r>
                        <a:rPr lang="en-US" sz="1200" u="none" strike="noStrike" dirty="0">
                          <a:solidFill>
                            <a:srgbClr val="C00000"/>
                          </a:solidFill>
                          <a:effectLst/>
                          <a:latin typeface="Book Antiqua" pitchFamily="18" charset="0"/>
                          <a:cs typeface="Calibri" panose="020F0502020204030204" pitchFamily="34" charset="0"/>
                        </a:rPr>
                        <a:t>Anemia</a:t>
                      </a:r>
                      <a:r>
                        <a:rPr lang="en-US" sz="1200" u="none" strike="noStrike" dirty="0">
                          <a:effectLst/>
                          <a:latin typeface="Book Antiqua" pitchFamily="18" charset="0"/>
                          <a:cs typeface="Calibri" panose="020F0502020204030204" pitchFamily="34" charset="0"/>
                        </a:rPr>
                        <a:t>, Sickle Cell; Arthritis, Experimental; </a:t>
                      </a:r>
                      <a:r>
                        <a:rPr lang="en-US" sz="1200" u="none" strike="noStrike" dirty="0" err="1">
                          <a:effectLst/>
                          <a:latin typeface="Book Antiqua" pitchFamily="18" charset="0"/>
                          <a:cs typeface="Calibri" panose="020F0502020204030204" pitchFamily="34" charset="0"/>
                        </a:rPr>
                        <a:t>Arthropathy</a:t>
                      </a:r>
                      <a:r>
                        <a:rPr lang="en-US" sz="1200" u="none" strike="noStrike" dirty="0">
                          <a:effectLst/>
                          <a:latin typeface="Book Antiqua" pitchFamily="18" charset="0"/>
                          <a:cs typeface="Calibri" panose="020F0502020204030204" pitchFamily="34" charset="0"/>
                        </a:rPr>
                        <a:t>, Neurogenic; Bone Cysts; Bursitis</a:t>
                      </a:r>
                      <a:endParaRPr lang="en-US" sz="1200" b="0" i="0" u="none" strike="noStrike" dirty="0">
                        <a:solidFill>
                          <a:srgbClr val="000000"/>
                        </a:solidFill>
                        <a:effectLst/>
                        <a:latin typeface="Book Antiqua" pitchFamily="18" charset="0"/>
                        <a:ea typeface="等线" panose="02010600030101010101" pitchFamily="2" charset="-122"/>
                        <a:cs typeface="Calibri" panose="020F0502020204030204" pitchFamily="34" charset="0"/>
                      </a:endParaRPr>
                    </a:p>
                  </a:txBody>
                  <a:tcPr marL="7620" marR="7620" marT="7620" marB="0" anchor="ctr"/>
                </a:tc>
                <a:extLst>
                  <a:ext uri="{0D108BD9-81ED-4DB2-BD59-A6C34878D82A}">
                    <a16:rowId xmlns:a16="http://schemas.microsoft.com/office/drawing/2014/main" xmlns="" val="178690890"/>
                  </a:ext>
                </a:extLst>
              </a:tr>
              <a:tr h="209178">
                <a:tc>
                  <a:txBody>
                    <a:bodyPr/>
                    <a:lstStyle/>
                    <a:p>
                      <a:pPr algn="ctr" fontAlgn="ctr"/>
                      <a:r>
                        <a:rPr lang="en-US" altLang="zh-CN" sz="1200" u="none" strike="noStrike">
                          <a:effectLst/>
                          <a:latin typeface="Book Antiqua" pitchFamily="18" charset="0"/>
                          <a:cs typeface="Calibri" panose="020F0502020204030204" pitchFamily="34" charset="0"/>
                        </a:rPr>
                        <a:t>5</a:t>
                      </a:r>
                      <a:endParaRPr lang="en-US" altLang="zh-CN" sz="1200" b="0" i="0" u="none" strike="noStrike">
                        <a:solidFill>
                          <a:srgbClr val="000000"/>
                        </a:solidFill>
                        <a:effectLst/>
                        <a:latin typeface="Book Antiqua" pitchFamily="18" charset="0"/>
                        <a:ea typeface="等线" panose="02010600030101010101" pitchFamily="2" charset="-122"/>
                        <a:cs typeface="Calibri" panose="020F0502020204030204" pitchFamily="34" charset="0"/>
                      </a:endParaRPr>
                    </a:p>
                  </a:txBody>
                  <a:tcPr marL="7620" marR="7620" marT="7620" marB="0" anchor="ctr"/>
                </a:tc>
                <a:tc>
                  <a:txBody>
                    <a:bodyPr/>
                    <a:lstStyle/>
                    <a:p>
                      <a:pPr algn="ctr" fontAlgn="ctr"/>
                      <a:r>
                        <a:rPr lang="en-US" sz="1200" u="none" strike="noStrike" dirty="0">
                          <a:solidFill>
                            <a:srgbClr val="C00000"/>
                          </a:solidFill>
                          <a:effectLst/>
                          <a:latin typeface="Book Antiqua" pitchFamily="18" charset="0"/>
                          <a:cs typeface="Calibri" panose="020F0502020204030204" pitchFamily="34" charset="0"/>
                        </a:rPr>
                        <a:t>Airway Obstruction; Asthma</a:t>
                      </a:r>
                      <a:endParaRPr lang="en-US" sz="1200" b="0" i="0" u="none" strike="noStrike" dirty="0">
                        <a:solidFill>
                          <a:srgbClr val="C00000"/>
                        </a:solidFill>
                        <a:effectLst/>
                        <a:latin typeface="Book Antiqua" pitchFamily="18" charset="0"/>
                        <a:ea typeface="等线" panose="02010600030101010101" pitchFamily="2" charset="-122"/>
                        <a:cs typeface="Calibri" panose="020F0502020204030204" pitchFamily="34" charset="0"/>
                      </a:endParaRPr>
                    </a:p>
                  </a:txBody>
                  <a:tcPr marL="7620" marR="7620" marT="7620" marB="0" anchor="ctr"/>
                </a:tc>
                <a:tc>
                  <a:txBody>
                    <a:bodyPr/>
                    <a:lstStyle/>
                    <a:p>
                      <a:pPr algn="ctr" fontAlgn="ctr"/>
                      <a:r>
                        <a:rPr lang="en-US" sz="1200" u="none" strike="noStrike" dirty="0">
                          <a:solidFill>
                            <a:srgbClr val="C00000"/>
                          </a:solidFill>
                          <a:effectLst/>
                          <a:latin typeface="Book Antiqua" pitchFamily="18" charset="0"/>
                          <a:cs typeface="Calibri" panose="020F0502020204030204" pitchFamily="34" charset="0"/>
                        </a:rPr>
                        <a:t>Airway Obstruction; Asthma</a:t>
                      </a:r>
                      <a:endParaRPr lang="en-US" sz="1200" b="0" i="0" u="none" strike="noStrike" dirty="0">
                        <a:solidFill>
                          <a:srgbClr val="C00000"/>
                        </a:solidFill>
                        <a:effectLst/>
                        <a:latin typeface="Book Antiqua" pitchFamily="18" charset="0"/>
                        <a:ea typeface="等线" panose="02010600030101010101" pitchFamily="2" charset="-122"/>
                        <a:cs typeface="Calibri" panose="020F0502020204030204" pitchFamily="34" charset="0"/>
                      </a:endParaRPr>
                    </a:p>
                  </a:txBody>
                  <a:tcPr marL="7620" marR="7620" marT="7620" marB="0" anchor="ctr"/>
                </a:tc>
                <a:tc>
                  <a:txBody>
                    <a:bodyPr/>
                    <a:lstStyle/>
                    <a:p>
                      <a:pPr algn="ctr" fontAlgn="ctr"/>
                      <a:r>
                        <a:rPr lang="en-US" sz="1200" u="none" strike="noStrike" dirty="0">
                          <a:solidFill>
                            <a:srgbClr val="C00000"/>
                          </a:solidFill>
                          <a:effectLst/>
                          <a:latin typeface="Book Antiqua" pitchFamily="18" charset="0"/>
                          <a:cs typeface="Calibri" panose="020F0502020204030204" pitchFamily="34" charset="0"/>
                        </a:rPr>
                        <a:t>Asthma</a:t>
                      </a:r>
                      <a:endParaRPr lang="en-US" sz="1200" b="0" i="0" u="none" strike="noStrike" dirty="0">
                        <a:solidFill>
                          <a:srgbClr val="C00000"/>
                        </a:solidFill>
                        <a:effectLst/>
                        <a:latin typeface="Book Antiqua" pitchFamily="18" charset="0"/>
                        <a:ea typeface="等线" panose="02010600030101010101" pitchFamily="2" charset="-122"/>
                        <a:cs typeface="Calibri" panose="020F0502020204030204" pitchFamily="34" charset="0"/>
                      </a:endParaRPr>
                    </a:p>
                  </a:txBody>
                  <a:tcPr marL="7620" marR="7620" marT="7620" marB="0" anchor="ctr"/>
                </a:tc>
                <a:tc>
                  <a:txBody>
                    <a:bodyPr/>
                    <a:lstStyle/>
                    <a:p>
                      <a:pPr algn="ctr" fontAlgn="ctr"/>
                      <a:r>
                        <a:rPr lang="en-US" sz="1200" u="none" strike="noStrike" dirty="0">
                          <a:solidFill>
                            <a:srgbClr val="C00000"/>
                          </a:solidFill>
                          <a:effectLst/>
                          <a:latin typeface="Book Antiqua" pitchFamily="18" charset="0"/>
                          <a:cs typeface="Calibri" panose="020F0502020204030204" pitchFamily="34" charset="0"/>
                        </a:rPr>
                        <a:t>Airway Obstruction</a:t>
                      </a:r>
                      <a:endParaRPr lang="en-US" sz="1200" b="0" i="0" u="none" strike="noStrike" dirty="0">
                        <a:solidFill>
                          <a:srgbClr val="C00000"/>
                        </a:solidFill>
                        <a:effectLst/>
                        <a:latin typeface="Book Antiqua" pitchFamily="18" charset="0"/>
                        <a:ea typeface="等线" panose="02010600030101010101" pitchFamily="2" charset="-122"/>
                        <a:cs typeface="Calibri" panose="020F0502020204030204" pitchFamily="34" charset="0"/>
                      </a:endParaRPr>
                    </a:p>
                  </a:txBody>
                  <a:tcPr marL="7620" marR="7620" marT="7620" marB="0" anchor="ctr"/>
                </a:tc>
                <a:extLst>
                  <a:ext uri="{0D108BD9-81ED-4DB2-BD59-A6C34878D82A}">
                    <a16:rowId xmlns:a16="http://schemas.microsoft.com/office/drawing/2014/main" xmlns="" val="3911381245"/>
                  </a:ext>
                </a:extLst>
              </a:tr>
              <a:tr h="530208">
                <a:tc>
                  <a:txBody>
                    <a:bodyPr/>
                    <a:lstStyle/>
                    <a:p>
                      <a:pPr algn="ctr" fontAlgn="ctr"/>
                      <a:r>
                        <a:rPr lang="en-US" altLang="zh-CN" sz="1200" u="none" strike="noStrike">
                          <a:effectLst/>
                          <a:latin typeface="Book Antiqua" pitchFamily="18" charset="0"/>
                          <a:cs typeface="Calibri" panose="020F0502020204030204" pitchFamily="34" charset="0"/>
                        </a:rPr>
                        <a:t>6</a:t>
                      </a:r>
                      <a:endParaRPr lang="en-US" altLang="zh-CN" sz="1200" b="0" i="0" u="none" strike="noStrike">
                        <a:solidFill>
                          <a:srgbClr val="000000"/>
                        </a:solidFill>
                        <a:effectLst/>
                        <a:latin typeface="Book Antiqua" pitchFamily="18" charset="0"/>
                        <a:ea typeface="等线" panose="02010600030101010101" pitchFamily="2" charset="-122"/>
                        <a:cs typeface="Calibri" panose="020F0502020204030204" pitchFamily="34" charset="0"/>
                      </a:endParaRPr>
                    </a:p>
                  </a:txBody>
                  <a:tcPr marL="7620" marR="7620" marT="7620" marB="0" anchor="ctr"/>
                </a:tc>
                <a:tc>
                  <a:txBody>
                    <a:bodyPr/>
                    <a:lstStyle/>
                    <a:p>
                      <a:pPr algn="ctr" fontAlgn="ctr"/>
                      <a:r>
                        <a:rPr lang="en-US" sz="1200" u="none" strike="noStrike" dirty="0">
                          <a:solidFill>
                            <a:srgbClr val="C00000"/>
                          </a:solidFill>
                          <a:effectLst/>
                          <a:latin typeface="Book Antiqua" pitchFamily="18" charset="0"/>
                          <a:cs typeface="Calibri" panose="020F0502020204030204" pitchFamily="34" charset="0"/>
                        </a:rPr>
                        <a:t>Coronary Artery Disease</a:t>
                      </a:r>
                      <a:endParaRPr lang="en-US" sz="1200" b="0" i="0" u="none" strike="noStrike" dirty="0">
                        <a:solidFill>
                          <a:srgbClr val="C00000"/>
                        </a:solidFill>
                        <a:effectLst/>
                        <a:latin typeface="Book Antiqua" pitchFamily="18" charset="0"/>
                        <a:ea typeface="等线" panose="02010600030101010101" pitchFamily="2" charset="-122"/>
                        <a:cs typeface="Calibri" panose="020F0502020204030204" pitchFamily="34" charset="0"/>
                      </a:endParaRPr>
                    </a:p>
                  </a:txBody>
                  <a:tcPr marL="7620" marR="7620" marT="7620" marB="0" anchor="ctr"/>
                </a:tc>
                <a:tc>
                  <a:txBody>
                    <a:bodyPr/>
                    <a:lstStyle/>
                    <a:p>
                      <a:pPr algn="ctr" fontAlgn="ctr"/>
                      <a:r>
                        <a:rPr lang="en-US" sz="1200" u="none" strike="noStrike" dirty="0">
                          <a:solidFill>
                            <a:srgbClr val="C00000"/>
                          </a:solidFill>
                          <a:effectLst/>
                          <a:latin typeface="Book Antiqua" pitchFamily="18" charset="0"/>
                          <a:cs typeface="Calibri" panose="020F0502020204030204" pitchFamily="34" charset="0"/>
                        </a:rPr>
                        <a:t>Coronary Artery Disease</a:t>
                      </a:r>
                      <a:endParaRPr lang="en-US" sz="1200" b="0" i="0" u="none" strike="noStrike" dirty="0">
                        <a:solidFill>
                          <a:srgbClr val="C00000"/>
                        </a:solidFill>
                        <a:effectLst/>
                        <a:latin typeface="Book Antiqua" pitchFamily="18" charset="0"/>
                        <a:ea typeface="等线" panose="02010600030101010101" pitchFamily="2" charset="-122"/>
                        <a:cs typeface="Calibri" panose="020F0502020204030204" pitchFamily="34" charset="0"/>
                      </a:endParaRPr>
                    </a:p>
                  </a:txBody>
                  <a:tcPr marL="7620" marR="7620" marT="7620" marB="0" anchor="ctr"/>
                </a:tc>
                <a:tc>
                  <a:txBody>
                    <a:bodyPr/>
                    <a:lstStyle/>
                    <a:p>
                      <a:pPr algn="ctr" fontAlgn="ctr"/>
                      <a:r>
                        <a:rPr lang="en-US" sz="1200" u="none" strike="noStrike">
                          <a:effectLst/>
                          <a:latin typeface="Book Antiqua" pitchFamily="18" charset="0"/>
                          <a:cs typeface="Calibri" panose="020F0502020204030204" pitchFamily="34" charset="0"/>
                        </a:rPr>
                        <a:t>Aneurysm, Dissecting;  Aortic Aneurysm</a:t>
                      </a:r>
                      <a:endParaRPr lang="en-US" sz="1200" b="0" i="0" u="none" strike="noStrike">
                        <a:solidFill>
                          <a:srgbClr val="000000"/>
                        </a:solidFill>
                        <a:effectLst/>
                        <a:latin typeface="Book Antiqua" pitchFamily="18" charset="0"/>
                        <a:ea typeface="等线" panose="02010600030101010101" pitchFamily="2" charset="-122"/>
                        <a:cs typeface="Calibri" panose="020F0502020204030204" pitchFamily="34" charset="0"/>
                      </a:endParaRPr>
                    </a:p>
                  </a:txBody>
                  <a:tcPr marL="7620" marR="7620" marT="7620" marB="0" anchor="ctr"/>
                </a:tc>
                <a:tc>
                  <a:txBody>
                    <a:bodyPr/>
                    <a:lstStyle/>
                    <a:p>
                      <a:pPr algn="ctr" fontAlgn="ctr"/>
                      <a:r>
                        <a:rPr lang="en-US" sz="1200" u="none" strike="noStrike" dirty="0">
                          <a:solidFill>
                            <a:srgbClr val="C00000"/>
                          </a:solidFill>
                          <a:effectLst/>
                          <a:latin typeface="Book Antiqua" pitchFamily="18" charset="0"/>
                          <a:cs typeface="Calibri" panose="020F0502020204030204" pitchFamily="34" charset="0"/>
                        </a:rPr>
                        <a:t>Coronary Artery Disease</a:t>
                      </a:r>
                      <a:endParaRPr lang="en-US" sz="1200" b="0" i="0" u="none" strike="noStrike" dirty="0">
                        <a:solidFill>
                          <a:srgbClr val="C00000"/>
                        </a:solidFill>
                        <a:effectLst/>
                        <a:latin typeface="Book Antiqua" pitchFamily="18" charset="0"/>
                        <a:ea typeface="等线" panose="02010600030101010101" pitchFamily="2" charset="-122"/>
                        <a:cs typeface="Calibri" panose="020F0502020204030204" pitchFamily="34" charset="0"/>
                      </a:endParaRPr>
                    </a:p>
                  </a:txBody>
                  <a:tcPr marL="7620" marR="7620" marT="7620" marB="0" anchor="ctr"/>
                </a:tc>
                <a:extLst>
                  <a:ext uri="{0D108BD9-81ED-4DB2-BD59-A6C34878D82A}">
                    <a16:rowId xmlns:a16="http://schemas.microsoft.com/office/drawing/2014/main" xmlns="" val="600972829"/>
                  </a:ext>
                </a:extLst>
              </a:tr>
              <a:tr h="209178">
                <a:tc>
                  <a:txBody>
                    <a:bodyPr/>
                    <a:lstStyle/>
                    <a:p>
                      <a:pPr algn="ctr" fontAlgn="ctr"/>
                      <a:r>
                        <a:rPr lang="en-US" altLang="zh-CN" sz="1200" u="none" strike="noStrike">
                          <a:effectLst/>
                          <a:latin typeface="Book Antiqua" pitchFamily="18" charset="0"/>
                          <a:cs typeface="Calibri" panose="020F0502020204030204" pitchFamily="34" charset="0"/>
                        </a:rPr>
                        <a:t>7</a:t>
                      </a:r>
                      <a:endParaRPr lang="en-US" altLang="zh-CN" sz="1200" b="0" i="0" u="none" strike="noStrike">
                        <a:solidFill>
                          <a:srgbClr val="000000"/>
                        </a:solidFill>
                        <a:effectLst/>
                        <a:latin typeface="Book Antiqua" pitchFamily="18" charset="0"/>
                        <a:ea typeface="等线" panose="02010600030101010101" pitchFamily="2" charset="-122"/>
                        <a:cs typeface="Calibri" panose="020F0502020204030204" pitchFamily="34" charset="0"/>
                      </a:endParaRPr>
                    </a:p>
                  </a:txBody>
                  <a:tcPr marL="7620" marR="7620" marT="7620" marB="0" anchor="ctr"/>
                </a:tc>
                <a:tc>
                  <a:txBody>
                    <a:bodyPr/>
                    <a:lstStyle/>
                    <a:p>
                      <a:pPr algn="ctr" fontAlgn="ctr"/>
                      <a:r>
                        <a:rPr lang="en-US" sz="1200" u="none" strike="noStrike" dirty="0">
                          <a:solidFill>
                            <a:srgbClr val="C00000"/>
                          </a:solidFill>
                          <a:effectLst/>
                          <a:latin typeface="Book Antiqua" pitchFamily="18" charset="0"/>
                          <a:cs typeface="Calibri" panose="020F0502020204030204" pitchFamily="34" charset="0"/>
                        </a:rPr>
                        <a:t>Brain Neoplasms</a:t>
                      </a:r>
                      <a:endParaRPr lang="en-US" sz="1200" b="0" i="0" u="none" strike="noStrike" dirty="0">
                        <a:solidFill>
                          <a:srgbClr val="C00000"/>
                        </a:solidFill>
                        <a:effectLst/>
                        <a:latin typeface="Book Antiqua" pitchFamily="18" charset="0"/>
                        <a:ea typeface="等线" panose="02010600030101010101" pitchFamily="2" charset="-122"/>
                        <a:cs typeface="Calibri" panose="020F0502020204030204" pitchFamily="34" charset="0"/>
                      </a:endParaRPr>
                    </a:p>
                  </a:txBody>
                  <a:tcPr marL="7620" marR="7620" marT="7620" marB="0" anchor="ctr"/>
                </a:tc>
                <a:tc>
                  <a:txBody>
                    <a:bodyPr/>
                    <a:lstStyle/>
                    <a:p>
                      <a:pPr algn="ctr" fontAlgn="ctr"/>
                      <a:r>
                        <a:rPr lang="en-US" sz="1200" u="none" strike="noStrike" dirty="0">
                          <a:solidFill>
                            <a:srgbClr val="C00000"/>
                          </a:solidFill>
                          <a:effectLst/>
                          <a:latin typeface="Book Antiqua" pitchFamily="18" charset="0"/>
                          <a:cs typeface="Calibri" panose="020F0502020204030204" pitchFamily="34" charset="0"/>
                        </a:rPr>
                        <a:t>Brain Neoplasms</a:t>
                      </a:r>
                      <a:endParaRPr lang="en-US" sz="1200" b="0" i="0" u="none" strike="noStrike" dirty="0">
                        <a:solidFill>
                          <a:srgbClr val="C00000"/>
                        </a:solidFill>
                        <a:effectLst/>
                        <a:latin typeface="Book Antiqua" pitchFamily="18" charset="0"/>
                        <a:ea typeface="等线" panose="02010600030101010101" pitchFamily="2" charset="-122"/>
                        <a:cs typeface="Calibri" panose="020F0502020204030204" pitchFamily="34" charset="0"/>
                      </a:endParaRPr>
                    </a:p>
                  </a:txBody>
                  <a:tcPr marL="7620" marR="7620" marT="7620" marB="0" anchor="ctr"/>
                </a:tc>
                <a:tc>
                  <a:txBody>
                    <a:bodyPr/>
                    <a:lstStyle/>
                    <a:p>
                      <a:pPr algn="ctr" fontAlgn="ctr"/>
                      <a:r>
                        <a:rPr lang="en-US" sz="1200" u="none" strike="noStrike">
                          <a:effectLst/>
                          <a:latin typeface="Book Antiqua" pitchFamily="18" charset="0"/>
                          <a:cs typeface="Calibri" panose="020F0502020204030204" pitchFamily="34" charset="0"/>
                        </a:rPr>
                        <a:t>Chorea</a:t>
                      </a:r>
                      <a:endParaRPr lang="en-US" sz="1200" b="0" i="0" u="none" strike="noStrike">
                        <a:solidFill>
                          <a:srgbClr val="000000"/>
                        </a:solidFill>
                        <a:effectLst/>
                        <a:latin typeface="Book Antiqua" pitchFamily="18" charset="0"/>
                        <a:ea typeface="等线" panose="02010600030101010101" pitchFamily="2" charset="-122"/>
                        <a:cs typeface="Calibri" panose="020F0502020204030204" pitchFamily="34" charset="0"/>
                      </a:endParaRPr>
                    </a:p>
                  </a:txBody>
                  <a:tcPr marL="7620" marR="7620" marT="7620" marB="0" anchor="ctr"/>
                </a:tc>
                <a:tc>
                  <a:txBody>
                    <a:bodyPr/>
                    <a:lstStyle/>
                    <a:p>
                      <a:pPr algn="ctr" fontAlgn="ctr"/>
                      <a:r>
                        <a:rPr lang="en-US" sz="1200" u="none" strike="noStrike" dirty="0">
                          <a:solidFill>
                            <a:srgbClr val="C00000"/>
                          </a:solidFill>
                          <a:effectLst/>
                          <a:latin typeface="Book Antiqua" pitchFamily="18" charset="0"/>
                          <a:cs typeface="Calibri" panose="020F0502020204030204" pitchFamily="34" charset="0"/>
                        </a:rPr>
                        <a:t>Brain Neoplasms</a:t>
                      </a:r>
                      <a:endParaRPr lang="en-US" sz="1200" b="0" i="0" u="none" strike="noStrike" dirty="0">
                        <a:solidFill>
                          <a:srgbClr val="C00000"/>
                        </a:solidFill>
                        <a:effectLst/>
                        <a:latin typeface="Book Antiqua" pitchFamily="18" charset="0"/>
                        <a:ea typeface="等线" panose="02010600030101010101" pitchFamily="2" charset="-122"/>
                        <a:cs typeface="Calibri" panose="020F0502020204030204" pitchFamily="34" charset="0"/>
                      </a:endParaRPr>
                    </a:p>
                  </a:txBody>
                  <a:tcPr marL="7620" marR="7620" marT="7620" marB="0" anchor="ctr"/>
                </a:tc>
                <a:extLst>
                  <a:ext uri="{0D108BD9-81ED-4DB2-BD59-A6C34878D82A}">
                    <a16:rowId xmlns:a16="http://schemas.microsoft.com/office/drawing/2014/main" xmlns="" val="3742382701"/>
                  </a:ext>
                </a:extLst>
              </a:tr>
              <a:tr h="967446">
                <a:tc>
                  <a:txBody>
                    <a:bodyPr/>
                    <a:lstStyle/>
                    <a:p>
                      <a:pPr algn="ctr" fontAlgn="ctr"/>
                      <a:r>
                        <a:rPr lang="en-US" altLang="zh-CN" sz="1200" u="none" strike="noStrike">
                          <a:effectLst/>
                          <a:latin typeface="Book Antiqua" pitchFamily="18" charset="0"/>
                          <a:cs typeface="Calibri" panose="020F0502020204030204" pitchFamily="34" charset="0"/>
                        </a:rPr>
                        <a:t>8</a:t>
                      </a:r>
                      <a:endParaRPr lang="en-US" altLang="zh-CN" sz="1200" b="0" i="0" u="none" strike="noStrike">
                        <a:solidFill>
                          <a:srgbClr val="000000"/>
                        </a:solidFill>
                        <a:effectLst/>
                        <a:latin typeface="Book Antiqua" pitchFamily="18" charset="0"/>
                        <a:ea typeface="等线" panose="02010600030101010101" pitchFamily="2" charset="-122"/>
                        <a:cs typeface="Calibri" panose="020F0502020204030204" pitchFamily="34" charset="0"/>
                      </a:endParaRPr>
                    </a:p>
                  </a:txBody>
                  <a:tcPr marL="7620" marR="7620" marT="7620" marB="0" anchor="ctr"/>
                </a:tc>
                <a:tc>
                  <a:txBody>
                    <a:bodyPr/>
                    <a:lstStyle/>
                    <a:p>
                      <a:pPr algn="ctr" fontAlgn="ctr"/>
                      <a:r>
                        <a:rPr lang="en-US" sz="1200" u="none" strike="noStrike" dirty="0">
                          <a:solidFill>
                            <a:srgbClr val="0070C0"/>
                          </a:solidFill>
                          <a:effectLst/>
                          <a:latin typeface="Book Antiqua" pitchFamily="18" charset="0"/>
                          <a:cs typeface="Calibri" panose="020F0502020204030204" pitchFamily="34" charset="0"/>
                        </a:rPr>
                        <a:t>Abortion, Spontaneous;</a:t>
                      </a:r>
                      <a:r>
                        <a:rPr lang="en-US" sz="1200" u="none" strike="noStrike" dirty="0">
                          <a:effectLst/>
                          <a:latin typeface="Book Antiqua" pitchFamily="18" charset="0"/>
                          <a:cs typeface="Calibri" panose="020F0502020204030204" pitchFamily="34" charset="0"/>
                        </a:rPr>
                        <a:t> </a:t>
                      </a:r>
                      <a:r>
                        <a:rPr lang="en-US" sz="1200" u="none" strike="noStrike" dirty="0">
                          <a:solidFill>
                            <a:srgbClr val="C00000"/>
                          </a:solidFill>
                          <a:effectLst/>
                          <a:latin typeface="Book Antiqua" pitchFamily="18" charset="0"/>
                          <a:cs typeface="Calibri" panose="020F0502020204030204" pitchFamily="34" charset="0"/>
                        </a:rPr>
                        <a:t>Arnold-Chiari Malformation</a:t>
                      </a:r>
                      <a:r>
                        <a:rPr lang="en-US" sz="1200" u="none" strike="noStrike" dirty="0">
                          <a:effectLst/>
                          <a:latin typeface="Book Antiqua" pitchFamily="18" charset="0"/>
                          <a:cs typeface="Calibri" panose="020F0502020204030204" pitchFamily="34" charset="0"/>
                        </a:rPr>
                        <a:t>; Arteriosclerosis; Biliary Tract Neoplasms; Cell Transformation, Neoplastic</a:t>
                      </a:r>
                      <a:endParaRPr lang="en-US" sz="1200" b="0" i="0" u="none" strike="noStrike" dirty="0">
                        <a:solidFill>
                          <a:srgbClr val="000000"/>
                        </a:solidFill>
                        <a:effectLst/>
                        <a:latin typeface="Book Antiqua" pitchFamily="18" charset="0"/>
                        <a:ea typeface="等线" panose="02010600030101010101" pitchFamily="2" charset="-122"/>
                        <a:cs typeface="Calibri" panose="020F0502020204030204" pitchFamily="34" charset="0"/>
                      </a:endParaRPr>
                    </a:p>
                  </a:txBody>
                  <a:tcPr marL="7620" marR="7620" marT="7620" marB="0" anchor="ctr"/>
                </a:tc>
                <a:tc>
                  <a:txBody>
                    <a:bodyPr/>
                    <a:lstStyle/>
                    <a:p>
                      <a:pPr algn="ctr" fontAlgn="ctr"/>
                      <a:r>
                        <a:rPr lang="en-US" sz="1200" u="none" strike="noStrike" dirty="0">
                          <a:solidFill>
                            <a:srgbClr val="0070C0"/>
                          </a:solidFill>
                          <a:effectLst/>
                          <a:latin typeface="Book Antiqua" pitchFamily="18" charset="0"/>
                          <a:cs typeface="Calibri" panose="020F0502020204030204" pitchFamily="34" charset="0"/>
                        </a:rPr>
                        <a:t>Abortion, Spontaneous; </a:t>
                      </a:r>
                      <a:r>
                        <a:rPr lang="en-US" sz="1200" u="none" strike="noStrike" dirty="0">
                          <a:solidFill>
                            <a:srgbClr val="C00000"/>
                          </a:solidFill>
                          <a:effectLst/>
                          <a:latin typeface="Book Antiqua" pitchFamily="18" charset="0"/>
                          <a:cs typeface="Calibri" panose="020F0502020204030204" pitchFamily="34" charset="0"/>
                        </a:rPr>
                        <a:t>Arnold-Chiari Malformation</a:t>
                      </a:r>
                      <a:r>
                        <a:rPr lang="en-US" sz="1200" u="none" strike="noStrike" dirty="0">
                          <a:effectLst/>
                          <a:latin typeface="Book Antiqua" pitchFamily="18" charset="0"/>
                          <a:cs typeface="Calibri" panose="020F0502020204030204" pitchFamily="34" charset="0"/>
                        </a:rPr>
                        <a:t>; Arteriosclerosis; Biliary Tract Neoplasms; Cell Transformation, Neoplastic</a:t>
                      </a:r>
                      <a:endParaRPr lang="en-US" sz="1200" b="0" i="0" u="none" strike="noStrike" dirty="0">
                        <a:solidFill>
                          <a:srgbClr val="000000"/>
                        </a:solidFill>
                        <a:effectLst/>
                        <a:latin typeface="Book Antiqua" pitchFamily="18" charset="0"/>
                        <a:ea typeface="等线" panose="02010600030101010101" pitchFamily="2" charset="-122"/>
                        <a:cs typeface="Calibri" panose="020F0502020204030204" pitchFamily="34" charset="0"/>
                      </a:endParaRPr>
                    </a:p>
                  </a:txBody>
                  <a:tcPr marL="7620" marR="7620" marT="7620" marB="0" anchor="ctr"/>
                </a:tc>
                <a:tc>
                  <a:txBody>
                    <a:bodyPr/>
                    <a:lstStyle/>
                    <a:p>
                      <a:pPr algn="ctr" fontAlgn="ctr"/>
                      <a:r>
                        <a:rPr lang="en-US" sz="1200" u="none" strike="noStrike" dirty="0">
                          <a:solidFill>
                            <a:srgbClr val="C00000"/>
                          </a:solidFill>
                          <a:effectLst/>
                          <a:latin typeface="Book Antiqua" pitchFamily="18" charset="0"/>
                          <a:cs typeface="Calibri" panose="020F0502020204030204" pitchFamily="34" charset="0"/>
                        </a:rPr>
                        <a:t>Arnold-Chiari Malformation</a:t>
                      </a:r>
                      <a:endParaRPr lang="en-US" sz="1200" b="0" i="0" u="none" strike="noStrike" dirty="0">
                        <a:solidFill>
                          <a:srgbClr val="C00000"/>
                        </a:solidFill>
                        <a:effectLst/>
                        <a:latin typeface="Book Antiqua" pitchFamily="18" charset="0"/>
                        <a:ea typeface="等线" panose="02010600030101010101" pitchFamily="2" charset="-122"/>
                        <a:cs typeface="Calibri" panose="020F0502020204030204" pitchFamily="34" charset="0"/>
                      </a:endParaRPr>
                    </a:p>
                  </a:txBody>
                  <a:tcPr marL="7620" marR="7620" marT="7620" marB="0" anchor="ctr"/>
                </a:tc>
                <a:tc>
                  <a:txBody>
                    <a:bodyPr/>
                    <a:lstStyle/>
                    <a:p>
                      <a:pPr algn="ctr" fontAlgn="ctr"/>
                      <a:r>
                        <a:rPr lang="en-US" sz="1200" u="none" strike="noStrike" dirty="0">
                          <a:solidFill>
                            <a:srgbClr val="0070C0"/>
                          </a:solidFill>
                          <a:effectLst/>
                          <a:latin typeface="Book Antiqua" pitchFamily="18" charset="0"/>
                          <a:cs typeface="Calibri" panose="020F0502020204030204" pitchFamily="34" charset="0"/>
                        </a:rPr>
                        <a:t>Abortion, Spontaneous</a:t>
                      </a:r>
                      <a:r>
                        <a:rPr lang="en-US" sz="1200" u="none" strike="noStrike" dirty="0">
                          <a:solidFill>
                            <a:srgbClr val="C00000"/>
                          </a:solidFill>
                          <a:effectLst/>
                          <a:latin typeface="Book Antiqua" pitchFamily="18" charset="0"/>
                          <a:cs typeface="Calibri" panose="020F0502020204030204" pitchFamily="34" charset="0"/>
                        </a:rPr>
                        <a:t>; </a:t>
                      </a:r>
                      <a:r>
                        <a:rPr lang="en-US" sz="1200" u="none" strike="noStrike" dirty="0">
                          <a:effectLst/>
                          <a:latin typeface="Book Antiqua" pitchFamily="18" charset="0"/>
                          <a:cs typeface="Calibri" panose="020F0502020204030204" pitchFamily="34" charset="0"/>
                        </a:rPr>
                        <a:t>Biliary Tract Neoplasms; Cell Transformation, Neoplastic</a:t>
                      </a:r>
                      <a:endParaRPr lang="en-US" sz="1200" b="0" i="0" u="none" strike="noStrike" dirty="0">
                        <a:solidFill>
                          <a:srgbClr val="000000"/>
                        </a:solidFill>
                        <a:effectLst/>
                        <a:latin typeface="Book Antiqua" pitchFamily="18" charset="0"/>
                        <a:ea typeface="等线" panose="02010600030101010101" pitchFamily="2" charset="-122"/>
                        <a:cs typeface="Calibri" panose="020F0502020204030204" pitchFamily="34" charset="0"/>
                      </a:endParaRPr>
                    </a:p>
                  </a:txBody>
                  <a:tcPr marL="7620" marR="7620" marT="7620" marB="0" anchor="ctr"/>
                </a:tc>
                <a:extLst>
                  <a:ext uri="{0D108BD9-81ED-4DB2-BD59-A6C34878D82A}">
                    <a16:rowId xmlns:a16="http://schemas.microsoft.com/office/drawing/2014/main" xmlns="" val="738066790"/>
                  </a:ext>
                </a:extLst>
              </a:tr>
              <a:tr h="775700">
                <a:tc>
                  <a:txBody>
                    <a:bodyPr/>
                    <a:lstStyle/>
                    <a:p>
                      <a:pPr algn="ctr" fontAlgn="ctr"/>
                      <a:r>
                        <a:rPr lang="en-US" altLang="zh-CN" sz="1200" u="none" strike="noStrike">
                          <a:effectLst/>
                          <a:latin typeface="Book Antiqua" pitchFamily="18" charset="0"/>
                          <a:cs typeface="Calibri" panose="020F0502020204030204" pitchFamily="34" charset="0"/>
                        </a:rPr>
                        <a:t>9</a:t>
                      </a:r>
                      <a:endParaRPr lang="en-US" altLang="zh-CN" sz="1200" b="0" i="0" u="none" strike="noStrike">
                        <a:solidFill>
                          <a:srgbClr val="000000"/>
                        </a:solidFill>
                        <a:effectLst/>
                        <a:latin typeface="Book Antiqua" pitchFamily="18" charset="0"/>
                        <a:ea typeface="等线" panose="02010600030101010101" pitchFamily="2" charset="-122"/>
                        <a:cs typeface="Calibri" panose="020F0502020204030204" pitchFamily="34" charset="0"/>
                      </a:endParaRPr>
                    </a:p>
                  </a:txBody>
                  <a:tcPr marL="7620" marR="7620" marT="7620" marB="0" anchor="ctr"/>
                </a:tc>
                <a:tc>
                  <a:txBody>
                    <a:bodyPr/>
                    <a:lstStyle/>
                    <a:p>
                      <a:pPr algn="ctr" fontAlgn="ctr"/>
                      <a:r>
                        <a:rPr lang="en-US" sz="1200" u="none" strike="noStrike" dirty="0">
                          <a:solidFill>
                            <a:srgbClr val="C00000"/>
                          </a:solidFill>
                          <a:effectLst/>
                          <a:latin typeface="Book Antiqua" pitchFamily="18" charset="0"/>
                          <a:cs typeface="Calibri" panose="020F0502020204030204" pitchFamily="34" charset="0"/>
                        </a:rPr>
                        <a:t>Acute Kidney Injury</a:t>
                      </a:r>
                      <a:endParaRPr lang="en-US" sz="1200" b="0" i="0" u="none" strike="noStrike" dirty="0">
                        <a:solidFill>
                          <a:srgbClr val="C00000"/>
                        </a:solidFill>
                        <a:effectLst/>
                        <a:latin typeface="Book Antiqua" pitchFamily="18" charset="0"/>
                        <a:ea typeface="等线" panose="02010600030101010101" pitchFamily="2" charset="-122"/>
                        <a:cs typeface="Calibri" panose="020F0502020204030204" pitchFamily="34" charset="0"/>
                      </a:endParaRPr>
                    </a:p>
                  </a:txBody>
                  <a:tcPr marL="7620" marR="7620" marT="7620" marB="0" anchor="ctr"/>
                </a:tc>
                <a:tc>
                  <a:txBody>
                    <a:bodyPr/>
                    <a:lstStyle/>
                    <a:p>
                      <a:pPr algn="ctr" fontAlgn="ctr"/>
                      <a:r>
                        <a:rPr lang="en-US" sz="1200" u="none" strike="noStrike" dirty="0">
                          <a:solidFill>
                            <a:srgbClr val="C00000"/>
                          </a:solidFill>
                          <a:effectLst/>
                          <a:latin typeface="Book Antiqua" pitchFamily="18" charset="0"/>
                          <a:cs typeface="Calibri" panose="020F0502020204030204" pitchFamily="34" charset="0"/>
                        </a:rPr>
                        <a:t>Acute Kidney Injury</a:t>
                      </a:r>
                      <a:endParaRPr lang="en-US" sz="1200" b="0" i="0" u="none" strike="noStrike" dirty="0">
                        <a:solidFill>
                          <a:srgbClr val="C00000"/>
                        </a:solidFill>
                        <a:effectLst/>
                        <a:latin typeface="Book Antiqua" pitchFamily="18" charset="0"/>
                        <a:ea typeface="等线" panose="02010600030101010101" pitchFamily="2" charset="-122"/>
                        <a:cs typeface="Calibri" panose="020F0502020204030204" pitchFamily="34" charset="0"/>
                      </a:endParaRPr>
                    </a:p>
                  </a:txBody>
                  <a:tcPr marL="7620" marR="7620" marT="7620" marB="0" anchor="ctr"/>
                </a:tc>
                <a:tc>
                  <a:txBody>
                    <a:bodyPr/>
                    <a:lstStyle/>
                    <a:p>
                      <a:pPr algn="ctr" fontAlgn="ctr"/>
                      <a:r>
                        <a:rPr lang="en-US" sz="1200" u="none" strike="noStrike" dirty="0">
                          <a:solidFill>
                            <a:srgbClr val="C00000"/>
                          </a:solidFill>
                          <a:effectLst/>
                          <a:latin typeface="Book Antiqua" pitchFamily="18" charset="0"/>
                          <a:cs typeface="Calibri" panose="020F0502020204030204" pitchFamily="34" charset="0"/>
                        </a:rPr>
                        <a:t>Acute Kidney Injury</a:t>
                      </a:r>
                      <a:endParaRPr lang="en-US" sz="1200" b="0" i="0" u="none" strike="noStrike" dirty="0">
                        <a:solidFill>
                          <a:srgbClr val="C00000"/>
                        </a:solidFill>
                        <a:effectLst/>
                        <a:latin typeface="Book Antiqua" pitchFamily="18" charset="0"/>
                        <a:ea typeface="等线" panose="02010600030101010101" pitchFamily="2" charset="-122"/>
                        <a:cs typeface="Calibri" panose="020F0502020204030204" pitchFamily="34" charset="0"/>
                      </a:endParaRPr>
                    </a:p>
                  </a:txBody>
                  <a:tcPr marL="7620" marR="7620" marT="7620" marB="0" anchor="ctr"/>
                </a:tc>
                <a:tc>
                  <a:txBody>
                    <a:bodyPr/>
                    <a:lstStyle/>
                    <a:p>
                      <a:pPr algn="ctr" fontAlgn="ctr"/>
                      <a:r>
                        <a:rPr lang="en-US" sz="1200" u="none" strike="noStrike" dirty="0">
                          <a:effectLst/>
                          <a:latin typeface="Book Antiqua" pitchFamily="18" charset="0"/>
                          <a:cs typeface="Calibri" panose="020F0502020204030204" pitchFamily="34" charset="0"/>
                        </a:rPr>
                        <a:t>Anemia, Hypochromic; Babesiosis; Carbon Tetrachloride Poisoning; Choriocarcinoma; Colorectal Neoplasms; Constriction, Pathologic</a:t>
                      </a:r>
                      <a:endParaRPr lang="en-US" sz="1200" b="0" i="0" u="none" strike="noStrike" dirty="0">
                        <a:solidFill>
                          <a:srgbClr val="000000"/>
                        </a:solidFill>
                        <a:effectLst/>
                        <a:latin typeface="Book Antiqua" pitchFamily="18" charset="0"/>
                        <a:ea typeface="等线" panose="02010600030101010101" pitchFamily="2" charset="-122"/>
                        <a:cs typeface="Calibri" panose="020F0502020204030204" pitchFamily="34" charset="0"/>
                      </a:endParaRPr>
                    </a:p>
                  </a:txBody>
                  <a:tcPr marL="7620" marR="7620" marT="7620" marB="0" anchor="ctr"/>
                </a:tc>
                <a:extLst>
                  <a:ext uri="{0D108BD9-81ED-4DB2-BD59-A6C34878D82A}">
                    <a16:rowId xmlns:a16="http://schemas.microsoft.com/office/drawing/2014/main" xmlns="" val="3813192246"/>
                  </a:ext>
                </a:extLst>
              </a:tr>
            </a:tbl>
          </a:graphicData>
        </a:graphic>
      </p:graphicFrame>
    </p:spTree>
    <p:extLst>
      <p:ext uri="{BB962C8B-B14F-4D97-AF65-F5344CB8AC3E}">
        <p14:creationId xmlns:p14="http://schemas.microsoft.com/office/powerpoint/2010/main" xmlns="" val="2322406920"/>
      </p:ext>
    </p:extLst>
  </p:cSld>
  <p:clrMapOvr>
    <a:masterClrMapping/>
  </p:clrMapOvr>
  <mc:AlternateContent xmlns:mc="http://schemas.openxmlformats.org/markup-compatibility/2006">
    <mc:Choice xmlns:p14="http://schemas.microsoft.com/office/powerpoint/2010/main" xmlns=""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grpSp>
        <p:nvGrpSpPr>
          <p:cNvPr id="2" name="组合 1"/>
          <p:cNvGrpSpPr/>
          <p:nvPr/>
        </p:nvGrpSpPr>
        <p:grpSpPr>
          <a:xfrm>
            <a:off x="-2" y="0"/>
            <a:ext cx="1581151" cy="1306653"/>
            <a:chOff x="-2" y="5562600"/>
            <a:chExt cx="1581151" cy="1306653"/>
          </a:xfrm>
        </p:grpSpPr>
        <p:sp>
          <p:nvSpPr>
            <p:cNvPr id="3" name="直角三角形 8"/>
            <p:cNvSpPr/>
            <p:nvPr/>
          </p:nvSpPr>
          <p:spPr>
            <a:xfrm flipV="1">
              <a:off x="-2" y="5562600"/>
              <a:ext cx="1581151" cy="1306653"/>
            </a:xfrm>
            <a:custGeom>
              <a:avLst/>
              <a:gdLst>
                <a:gd name="connsiteX0" fmla="*/ 0 w 1596000"/>
                <a:gd name="connsiteY0" fmla="*/ 740842 h 740842"/>
                <a:gd name="connsiteX1" fmla="*/ 0 w 1596000"/>
                <a:gd name="connsiteY1" fmla="*/ 0 h 740842"/>
                <a:gd name="connsiteX2" fmla="*/ 1596000 w 1596000"/>
                <a:gd name="connsiteY2" fmla="*/ 740842 h 740842"/>
                <a:gd name="connsiteX3" fmla="*/ 0 w 1596000"/>
                <a:gd name="connsiteY3" fmla="*/ 740842 h 740842"/>
                <a:gd name="connsiteX0" fmla="*/ 0 w 1519800"/>
                <a:gd name="connsiteY0" fmla="*/ 740842 h 1293292"/>
                <a:gd name="connsiteX1" fmla="*/ 0 w 1519800"/>
                <a:gd name="connsiteY1" fmla="*/ 0 h 1293292"/>
                <a:gd name="connsiteX2" fmla="*/ 1519800 w 1519800"/>
                <a:gd name="connsiteY2" fmla="*/ 1293292 h 1293292"/>
                <a:gd name="connsiteX3" fmla="*/ 0 w 1519800"/>
                <a:gd name="connsiteY3" fmla="*/ 740842 h 1293292"/>
              </a:gdLst>
              <a:ahLst/>
              <a:cxnLst>
                <a:cxn ang="0">
                  <a:pos x="connsiteX0" y="connsiteY0"/>
                </a:cxn>
                <a:cxn ang="0">
                  <a:pos x="connsiteX1" y="connsiteY1"/>
                </a:cxn>
                <a:cxn ang="0">
                  <a:pos x="connsiteX2" y="connsiteY2"/>
                </a:cxn>
                <a:cxn ang="0">
                  <a:pos x="connsiteX3" y="connsiteY3"/>
                </a:cxn>
              </a:cxnLst>
              <a:rect l="l" t="t" r="r" b="b"/>
              <a:pathLst>
                <a:path w="1519800" h="1293292">
                  <a:moveTo>
                    <a:pt x="0" y="740842"/>
                  </a:moveTo>
                  <a:lnTo>
                    <a:pt x="0" y="0"/>
                  </a:lnTo>
                  <a:lnTo>
                    <a:pt x="1519800" y="1293292"/>
                  </a:lnTo>
                  <a:lnTo>
                    <a:pt x="0" y="740842"/>
                  </a:lnTo>
                  <a:close/>
                </a:path>
              </a:pathLst>
            </a:custGeom>
            <a:solidFill>
              <a:srgbClr val="59C3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 name="直角三角形 8"/>
            <p:cNvSpPr/>
            <p:nvPr/>
          </p:nvSpPr>
          <p:spPr>
            <a:xfrm rot="5400000" flipH="1" flipV="1">
              <a:off x="148633" y="5428776"/>
              <a:ext cx="1293293" cy="1565153"/>
            </a:xfrm>
            <a:custGeom>
              <a:avLst/>
              <a:gdLst>
                <a:gd name="connsiteX0" fmla="*/ 0 w 1596000"/>
                <a:gd name="connsiteY0" fmla="*/ 740842 h 740842"/>
                <a:gd name="connsiteX1" fmla="*/ 0 w 1596000"/>
                <a:gd name="connsiteY1" fmla="*/ 0 h 740842"/>
                <a:gd name="connsiteX2" fmla="*/ 1596000 w 1596000"/>
                <a:gd name="connsiteY2" fmla="*/ 740842 h 740842"/>
                <a:gd name="connsiteX3" fmla="*/ 0 w 1596000"/>
                <a:gd name="connsiteY3" fmla="*/ 740842 h 740842"/>
                <a:gd name="connsiteX0" fmla="*/ 0 w 1519800"/>
                <a:gd name="connsiteY0" fmla="*/ 740842 h 1293292"/>
                <a:gd name="connsiteX1" fmla="*/ 0 w 1519800"/>
                <a:gd name="connsiteY1" fmla="*/ 0 h 1293292"/>
                <a:gd name="connsiteX2" fmla="*/ 1519800 w 1519800"/>
                <a:gd name="connsiteY2" fmla="*/ 1293292 h 1293292"/>
                <a:gd name="connsiteX3" fmla="*/ 0 w 1519800"/>
                <a:gd name="connsiteY3" fmla="*/ 740842 h 1293292"/>
              </a:gdLst>
              <a:ahLst/>
              <a:cxnLst>
                <a:cxn ang="0">
                  <a:pos x="connsiteX0" y="connsiteY0"/>
                </a:cxn>
                <a:cxn ang="0">
                  <a:pos x="connsiteX1" y="connsiteY1"/>
                </a:cxn>
                <a:cxn ang="0">
                  <a:pos x="connsiteX2" y="connsiteY2"/>
                </a:cxn>
                <a:cxn ang="0">
                  <a:pos x="connsiteX3" y="connsiteY3"/>
                </a:cxn>
              </a:cxnLst>
              <a:rect l="l" t="t" r="r" b="b"/>
              <a:pathLst>
                <a:path w="1519800" h="1293292">
                  <a:moveTo>
                    <a:pt x="0" y="740842"/>
                  </a:moveTo>
                  <a:lnTo>
                    <a:pt x="0" y="0"/>
                  </a:lnTo>
                  <a:lnTo>
                    <a:pt x="1519800" y="1293292"/>
                  </a:lnTo>
                  <a:lnTo>
                    <a:pt x="0" y="740842"/>
                  </a:lnTo>
                  <a:close/>
                </a:path>
              </a:pathLst>
            </a:custGeom>
            <a:solidFill>
              <a:schemeClr val="bg1"/>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15" name="矩形 14"/>
          <p:cNvSpPr/>
          <p:nvPr/>
        </p:nvSpPr>
        <p:spPr>
          <a:xfrm>
            <a:off x="1452530" y="285728"/>
            <a:ext cx="11001452" cy="707886"/>
          </a:xfrm>
          <a:prstGeom prst="rect">
            <a:avLst/>
          </a:prstGeom>
        </p:spPr>
        <p:txBody>
          <a:bodyPr wrap="square">
            <a:spAutoFit/>
          </a:bodyPr>
          <a:lstStyle/>
          <a:p>
            <a:r>
              <a:rPr lang="en-US" altLang="zh-CN" sz="4000" dirty="0" smtClean="0">
                <a:solidFill>
                  <a:srgbClr val="58595B"/>
                </a:solidFill>
                <a:latin typeface="Agency FB" panose="020B0503020202020204" pitchFamily="34" charset="0"/>
              </a:rPr>
              <a:t>Top </a:t>
            </a:r>
            <a:r>
              <a:rPr lang="en-US" altLang="zh-CN" sz="4000" dirty="0">
                <a:solidFill>
                  <a:srgbClr val="58595B"/>
                </a:solidFill>
                <a:latin typeface="Agency FB" panose="020B0503020202020204" pitchFamily="34" charset="0"/>
              </a:rPr>
              <a:t>1 </a:t>
            </a:r>
            <a:r>
              <a:rPr lang="en-US" altLang="zh-CN" sz="4000" dirty="0" smtClean="0">
                <a:solidFill>
                  <a:srgbClr val="58595B"/>
                </a:solidFill>
                <a:latin typeface="Agency FB" panose="020B0503020202020204" pitchFamily="34" charset="0"/>
              </a:rPr>
              <a:t>Keyplayer in Each Community </a:t>
            </a:r>
            <a:r>
              <a:rPr lang="en-US" altLang="zh-CN" sz="4000" dirty="0">
                <a:solidFill>
                  <a:srgbClr val="58595B"/>
                </a:solidFill>
                <a:latin typeface="Agency FB" panose="020B0503020202020204" pitchFamily="34" charset="0"/>
              </a:rPr>
              <a:t>(</a:t>
            </a:r>
            <a:r>
              <a:rPr lang="en-US" altLang="zh-CN" sz="4000" dirty="0" smtClean="0">
                <a:solidFill>
                  <a:srgbClr val="58595B"/>
                </a:solidFill>
                <a:latin typeface="Agency FB" panose="020B0503020202020204" pitchFamily="34" charset="0"/>
              </a:rPr>
              <a:t>Different Measurements)</a:t>
            </a:r>
            <a:endParaRPr lang="zh-CN" altLang="en-US" sz="4000" dirty="0">
              <a:solidFill>
                <a:srgbClr val="58595B"/>
              </a:solidFill>
              <a:latin typeface="Agency FB" panose="020B0503020202020204" pitchFamily="34" charset="0"/>
            </a:endParaRPr>
          </a:p>
        </p:txBody>
      </p:sp>
      <p:pic>
        <p:nvPicPr>
          <p:cNvPr id="16" name="图片 15">
            <a:extLst>
              <a:ext uri="{FF2B5EF4-FFF2-40B4-BE49-F238E27FC236}">
                <a16:creationId xmlns:a16="http://schemas.microsoft.com/office/drawing/2014/main" xmlns="" id="{46B867C6-383D-4B7C-BF1C-9B2596EEE482}"/>
              </a:ext>
            </a:extLst>
          </p:cNvPr>
          <p:cNvPicPr>
            <a:picLocks noChangeAspect="1"/>
          </p:cNvPicPr>
          <p:nvPr/>
        </p:nvPicPr>
        <p:blipFill>
          <a:blip r:embed="rId2">
            <a:lum contrast="-10000"/>
          </a:blip>
          <a:stretch>
            <a:fillRect/>
          </a:stretch>
        </p:blipFill>
        <p:spPr>
          <a:xfrm>
            <a:off x="695400" y="1340768"/>
            <a:ext cx="11193029" cy="5389974"/>
          </a:xfrm>
          <a:prstGeom prst="rect">
            <a:avLst/>
          </a:prstGeom>
        </p:spPr>
      </p:pic>
      <p:graphicFrame>
        <p:nvGraphicFramePr>
          <p:cNvPr id="19" name="表格 18">
            <a:extLst>
              <a:ext uri="{FF2B5EF4-FFF2-40B4-BE49-F238E27FC236}">
                <a16:creationId xmlns:a16="http://schemas.microsoft.com/office/drawing/2014/main" xmlns="" id="{7FB6E5B5-FF90-4ABE-9C32-27E4D2522FF2}"/>
              </a:ext>
            </a:extLst>
          </p:cNvPr>
          <p:cNvGraphicFramePr>
            <a:graphicFrameLocks noGrp="1"/>
          </p:cNvGraphicFramePr>
          <p:nvPr>
            <p:extLst>
              <p:ext uri="{D42A27DB-BD31-4B8C-83A1-F6EECF244321}">
                <p14:modId xmlns:p14="http://schemas.microsoft.com/office/powerpoint/2010/main" xmlns="" val="467130868"/>
              </p:ext>
            </p:extLst>
          </p:nvPr>
        </p:nvGraphicFramePr>
        <p:xfrm>
          <a:off x="2855640" y="2132856"/>
          <a:ext cx="6644846" cy="3658311"/>
        </p:xfrm>
        <a:graphic>
          <a:graphicData uri="http://schemas.openxmlformats.org/drawingml/2006/table">
            <a:tbl>
              <a:tblPr firstRow="1">
                <a:tableStyleId>{F5AB1C69-6EDB-4FF4-983F-18BD219EF322}</a:tableStyleId>
              </a:tblPr>
              <a:tblGrid>
                <a:gridCol w="1800200">
                  <a:extLst>
                    <a:ext uri="{9D8B030D-6E8A-4147-A177-3AD203B41FA5}">
                      <a16:colId xmlns:a16="http://schemas.microsoft.com/office/drawing/2014/main" xmlns="" val="3670271820"/>
                    </a:ext>
                  </a:extLst>
                </a:gridCol>
                <a:gridCol w="2468382">
                  <a:extLst>
                    <a:ext uri="{9D8B030D-6E8A-4147-A177-3AD203B41FA5}">
                      <a16:colId xmlns:a16="http://schemas.microsoft.com/office/drawing/2014/main" xmlns="" val="908960912"/>
                    </a:ext>
                  </a:extLst>
                </a:gridCol>
                <a:gridCol w="2376264">
                  <a:extLst>
                    <a:ext uri="{9D8B030D-6E8A-4147-A177-3AD203B41FA5}">
                      <a16:colId xmlns:a16="http://schemas.microsoft.com/office/drawing/2014/main" xmlns="" val="2211515601"/>
                    </a:ext>
                  </a:extLst>
                </a:gridCol>
              </a:tblGrid>
              <a:tr h="384764">
                <a:tc>
                  <a:txBody>
                    <a:bodyPr/>
                    <a:lstStyle/>
                    <a:p>
                      <a:pPr algn="ctr" fontAlgn="ctr"/>
                      <a:r>
                        <a:rPr lang="en-US" sz="1600" b="0" u="none" strike="noStrike" dirty="0">
                          <a:effectLst/>
                          <a:latin typeface="Calibri" panose="020F0502020204030204" pitchFamily="34" charset="0"/>
                          <a:ea typeface="Tahoma" panose="020B0604030504040204" pitchFamily="34" charset="0"/>
                          <a:cs typeface="Calibri" panose="020F0502020204030204" pitchFamily="34" charset="0"/>
                        </a:rPr>
                        <a:t>Community</a:t>
                      </a:r>
                      <a:endParaRPr lang="en-US" sz="1600" b="0" i="0" u="none" strike="noStrike" dirty="0">
                        <a:solidFill>
                          <a:srgbClr val="000000"/>
                        </a:solidFill>
                        <a:effectLst/>
                        <a:latin typeface="Calibri" panose="020F0502020204030204" pitchFamily="34" charset="0"/>
                        <a:ea typeface="Tahoma" panose="020B0604030504040204" pitchFamily="34" charset="0"/>
                        <a:cs typeface="Calibri" panose="020F0502020204030204" pitchFamily="34" charset="0"/>
                      </a:endParaRPr>
                    </a:p>
                  </a:txBody>
                  <a:tcPr marL="7122" marR="7122" marT="7122" marB="0" anchor="ctr"/>
                </a:tc>
                <a:tc>
                  <a:txBody>
                    <a:bodyPr/>
                    <a:lstStyle/>
                    <a:p>
                      <a:pPr algn="ctr" fontAlgn="ctr"/>
                      <a:r>
                        <a:rPr lang="en-US" sz="1600" b="0" u="none" strike="noStrike" dirty="0">
                          <a:effectLst/>
                          <a:latin typeface="Calibri" panose="020F0502020204030204" pitchFamily="34" charset="0"/>
                          <a:ea typeface="Tahoma" panose="020B0604030504040204" pitchFamily="34" charset="0"/>
                          <a:cs typeface="Calibri" panose="020F0502020204030204" pitchFamily="34" charset="0"/>
                        </a:rPr>
                        <a:t>KEYPLAYERS</a:t>
                      </a:r>
                      <a:endParaRPr lang="en-US" sz="1600" b="0" i="0" u="none" strike="noStrike" dirty="0">
                        <a:solidFill>
                          <a:srgbClr val="000000"/>
                        </a:solidFill>
                        <a:effectLst/>
                        <a:latin typeface="Calibri" panose="020F0502020204030204" pitchFamily="34" charset="0"/>
                        <a:ea typeface="Tahoma" panose="020B0604030504040204" pitchFamily="34" charset="0"/>
                        <a:cs typeface="Calibri" panose="020F0502020204030204" pitchFamily="34" charset="0"/>
                      </a:endParaRPr>
                    </a:p>
                  </a:txBody>
                  <a:tcPr marL="7122" marR="7122" marT="7122" marB="0" anchor="ctr"/>
                </a:tc>
                <a:tc>
                  <a:txBody>
                    <a:bodyPr/>
                    <a:lstStyle/>
                    <a:p>
                      <a:pPr algn="ctr" fontAlgn="ctr"/>
                      <a:r>
                        <a:rPr lang="en-US" sz="1600" b="0" u="none" strike="noStrike" kern="1200" dirty="0">
                          <a:solidFill>
                            <a:schemeClr val="lt1"/>
                          </a:solidFill>
                          <a:effectLst/>
                          <a:latin typeface="Calibri" panose="020F0502020204030204" pitchFamily="34" charset="0"/>
                          <a:ea typeface="Tahoma" panose="020B0604030504040204" pitchFamily="34" charset="0"/>
                          <a:cs typeface="Calibri" panose="020F0502020204030204" pitchFamily="34" charset="0"/>
                        </a:rPr>
                        <a:t>Represent</a:t>
                      </a:r>
                    </a:p>
                  </a:txBody>
                  <a:tcPr marL="7122" marR="7122" marT="7122" marB="0" anchor="ctr"/>
                </a:tc>
                <a:extLst>
                  <a:ext uri="{0D108BD9-81ED-4DB2-BD59-A6C34878D82A}">
                    <a16:rowId xmlns:a16="http://schemas.microsoft.com/office/drawing/2014/main" xmlns="" val="3537814183"/>
                  </a:ext>
                </a:extLst>
              </a:tr>
              <a:tr h="204226">
                <a:tc>
                  <a:txBody>
                    <a:bodyPr/>
                    <a:lstStyle/>
                    <a:p>
                      <a:pPr algn="ctr" fontAlgn="ctr"/>
                      <a:r>
                        <a:rPr lang="en-US" altLang="zh-CN" sz="1600" b="0" u="none" strike="noStrike" dirty="0">
                          <a:effectLst/>
                          <a:latin typeface="Calibri" panose="020F0502020204030204" pitchFamily="34" charset="0"/>
                          <a:ea typeface="Tahoma" panose="020B0604030504040204" pitchFamily="34" charset="0"/>
                          <a:cs typeface="Calibri" panose="020F0502020204030204" pitchFamily="34" charset="0"/>
                        </a:rPr>
                        <a:t>1</a:t>
                      </a:r>
                      <a:endParaRPr lang="en-US" altLang="zh-CN" sz="1600" b="0" i="0" u="none" strike="noStrike" dirty="0">
                        <a:solidFill>
                          <a:srgbClr val="000000"/>
                        </a:solidFill>
                        <a:effectLst/>
                        <a:latin typeface="Calibri" panose="020F0502020204030204" pitchFamily="34" charset="0"/>
                        <a:ea typeface="Tahoma" panose="020B0604030504040204" pitchFamily="34" charset="0"/>
                        <a:cs typeface="Calibri" panose="020F0502020204030204" pitchFamily="34" charset="0"/>
                      </a:endParaRPr>
                    </a:p>
                  </a:txBody>
                  <a:tcPr marL="7122" marR="7122" marT="7122" marB="0" anchor="ctr"/>
                </a:tc>
                <a:tc>
                  <a:txBody>
                    <a:bodyPr/>
                    <a:lstStyle/>
                    <a:p>
                      <a:pPr algn="ctr" fontAlgn="ctr"/>
                      <a:r>
                        <a:rPr lang="en-US" altLang="zh-CN" sz="1400" b="0" i="0" u="none" strike="noStrike" kern="1200" dirty="0">
                          <a:solidFill>
                            <a:srgbClr val="000000"/>
                          </a:solidFill>
                          <a:effectLst/>
                          <a:latin typeface="Calibri" panose="020F0502020204030204" pitchFamily="34" charset="0"/>
                          <a:ea typeface="Tahoma" panose="020B0604030504040204" pitchFamily="34" charset="0"/>
                          <a:cs typeface="Calibri" panose="020F0502020204030204" pitchFamily="34" charset="0"/>
                        </a:rPr>
                        <a:t>Apnea; Brain Death; Common Cold</a:t>
                      </a:r>
                    </a:p>
                  </a:txBody>
                  <a:tcPr marL="7122" marR="7122" marT="7122" marB="0" anchor="ctr"/>
                </a:tc>
                <a:tc>
                  <a:txBody>
                    <a:bodyPr/>
                    <a:lstStyle/>
                    <a:p>
                      <a:pPr algn="ctr" fontAlgn="ctr"/>
                      <a:r>
                        <a:rPr lang="en-US" altLang="zh-CN" sz="1400" b="0" i="0" u="none" strike="noStrike" kern="1200" dirty="0">
                          <a:solidFill>
                            <a:srgbClr val="000000"/>
                          </a:solidFill>
                          <a:effectLst/>
                          <a:latin typeface="Calibri" panose="020F0502020204030204" pitchFamily="34" charset="0"/>
                          <a:ea typeface="Tahoma" panose="020B0604030504040204" pitchFamily="34" charset="0"/>
                          <a:cs typeface="Calibri" panose="020F0502020204030204" pitchFamily="34" charset="0"/>
                        </a:rPr>
                        <a:t>No certain pattern</a:t>
                      </a:r>
                    </a:p>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400" b="0" i="0" u="none" strike="noStrike" kern="1200" dirty="0">
                          <a:solidFill>
                            <a:srgbClr val="000000"/>
                          </a:solidFill>
                          <a:effectLst/>
                          <a:latin typeface="Calibri" panose="020F0502020204030204" pitchFamily="34" charset="0"/>
                          <a:cs typeface="Calibri" panose="020F0502020204030204" pitchFamily="34" charset="0"/>
                        </a:rPr>
                        <a:t>(small size)</a:t>
                      </a:r>
                    </a:p>
                  </a:txBody>
                  <a:tcPr marL="7122" marR="7122" marT="7122" marB="0" anchor="ctr"/>
                </a:tc>
                <a:extLst>
                  <a:ext uri="{0D108BD9-81ED-4DB2-BD59-A6C34878D82A}">
                    <a16:rowId xmlns:a16="http://schemas.microsoft.com/office/drawing/2014/main" xmlns="" val="3426228395"/>
                  </a:ext>
                </a:extLst>
              </a:tr>
              <a:tr h="400128">
                <a:tc>
                  <a:txBody>
                    <a:bodyPr/>
                    <a:lstStyle/>
                    <a:p>
                      <a:pPr algn="ctr" fontAlgn="ctr"/>
                      <a:r>
                        <a:rPr lang="en-US" altLang="zh-CN" sz="1600" b="0" u="none" strike="noStrike" dirty="0">
                          <a:effectLst/>
                          <a:latin typeface="Calibri" panose="020F0502020204030204" pitchFamily="34" charset="0"/>
                          <a:ea typeface="Tahoma" panose="020B0604030504040204" pitchFamily="34" charset="0"/>
                          <a:cs typeface="Calibri" panose="020F0502020204030204" pitchFamily="34" charset="0"/>
                        </a:rPr>
                        <a:t>2</a:t>
                      </a:r>
                      <a:endParaRPr lang="en-US" altLang="zh-CN" sz="1600" b="0" i="0" u="none" strike="noStrike" dirty="0">
                        <a:solidFill>
                          <a:srgbClr val="000000"/>
                        </a:solidFill>
                        <a:effectLst/>
                        <a:latin typeface="Calibri" panose="020F0502020204030204" pitchFamily="34" charset="0"/>
                        <a:ea typeface="Tahoma" panose="020B0604030504040204" pitchFamily="34" charset="0"/>
                        <a:cs typeface="Calibri" panose="020F0502020204030204" pitchFamily="34" charset="0"/>
                      </a:endParaRPr>
                    </a:p>
                  </a:txBody>
                  <a:tcPr marL="7122" marR="7122" marT="7122" marB="0" anchor="ctr"/>
                </a:tc>
                <a:tc>
                  <a:txBody>
                    <a:bodyPr/>
                    <a:lstStyle/>
                    <a:p>
                      <a:pPr algn="ctr" fontAlgn="ctr"/>
                      <a:r>
                        <a:rPr lang="en-US" sz="1400" b="0" i="0" u="none" strike="noStrike" kern="1200" dirty="0">
                          <a:solidFill>
                            <a:srgbClr val="000000"/>
                          </a:solidFill>
                          <a:effectLst/>
                          <a:latin typeface="Calibri" panose="020F0502020204030204" pitchFamily="34" charset="0"/>
                          <a:ea typeface="Tahoma" panose="020B0604030504040204" pitchFamily="34" charset="0"/>
                          <a:cs typeface="Calibri" panose="020F0502020204030204" pitchFamily="34" charset="0"/>
                        </a:rPr>
                        <a:t>Bipolar Disorder</a:t>
                      </a:r>
                    </a:p>
                  </a:txBody>
                  <a:tcPr marL="7122" marR="7122" marT="7122"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400" b="0" i="0" u="none" strike="noStrike" kern="1200" dirty="0">
                          <a:solidFill>
                            <a:srgbClr val="000000"/>
                          </a:solidFill>
                          <a:effectLst/>
                          <a:latin typeface="Calibri" panose="020F0502020204030204" pitchFamily="34" charset="0"/>
                          <a:ea typeface="Tahoma" panose="020B0604030504040204" pitchFamily="34" charset="0"/>
                          <a:cs typeface="Calibri" panose="020F0502020204030204" pitchFamily="34" charset="0"/>
                        </a:rPr>
                        <a:t>mental disorder</a:t>
                      </a:r>
                    </a:p>
                  </a:txBody>
                  <a:tcPr marL="7122" marR="7122" marT="7122" marB="0" anchor="ctr"/>
                </a:tc>
                <a:extLst>
                  <a:ext uri="{0D108BD9-81ED-4DB2-BD59-A6C34878D82A}">
                    <a16:rowId xmlns:a16="http://schemas.microsoft.com/office/drawing/2014/main" xmlns="" val="1468063248"/>
                  </a:ext>
                </a:extLst>
              </a:tr>
              <a:tr h="349889">
                <a:tc>
                  <a:txBody>
                    <a:bodyPr/>
                    <a:lstStyle/>
                    <a:p>
                      <a:pPr algn="ctr" fontAlgn="ctr"/>
                      <a:r>
                        <a:rPr lang="en-US" altLang="zh-CN" sz="1600" b="0" u="none" strike="noStrike" dirty="0">
                          <a:effectLst/>
                          <a:latin typeface="Calibri" panose="020F0502020204030204" pitchFamily="34" charset="0"/>
                          <a:ea typeface="Tahoma" panose="020B0604030504040204" pitchFamily="34" charset="0"/>
                          <a:cs typeface="Calibri" panose="020F0502020204030204" pitchFamily="34" charset="0"/>
                        </a:rPr>
                        <a:t>3</a:t>
                      </a:r>
                      <a:endParaRPr lang="en-US" altLang="zh-CN" sz="1600" b="0" i="0" u="none" strike="noStrike" dirty="0">
                        <a:solidFill>
                          <a:srgbClr val="000000"/>
                        </a:solidFill>
                        <a:effectLst/>
                        <a:latin typeface="Calibri" panose="020F0502020204030204" pitchFamily="34" charset="0"/>
                        <a:ea typeface="Tahoma" panose="020B0604030504040204" pitchFamily="34" charset="0"/>
                        <a:cs typeface="Calibri" panose="020F0502020204030204" pitchFamily="34" charset="0"/>
                      </a:endParaRPr>
                    </a:p>
                  </a:txBody>
                  <a:tcPr marL="7122" marR="7122" marT="7122" marB="0" anchor="ctr"/>
                </a:tc>
                <a:tc>
                  <a:txBody>
                    <a:bodyPr/>
                    <a:lstStyle/>
                    <a:p>
                      <a:pPr algn="ctr" fontAlgn="ctr"/>
                      <a:r>
                        <a:rPr lang="en-US" sz="1400" b="0" i="0" u="none" strike="noStrike" kern="1200" dirty="0">
                          <a:solidFill>
                            <a:srgbClr val="000000"/>
                          </a:solidFill>
                          <a:effectLst/>
                          <a:latin typeface="Calibri" panose="020F0502020204030204" pitchFamily="34" charset="0"/>
                          <a:ea typeface="Tahoma" panose="020B0604030504040204" pitchFamily="34" charset="0"/>
                          <a:cs typeface="Calibri" panose="020F0502020204030204" pitchFamily="34" charset="0"/>
                        </a:rPr>
                        <a:t>Bacterial Infections</a:t>
                      </a:r>
                    </a:p>
                  </a:txBody>
                  <a:tcPr marL="7122" marR="7122" marT="7122"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400" b="0" i="0" u="none" strike="noStrike" kern="1200" dirty="0">
                          <a:solidFill>
                            <a:srgbClr val="000000"/>
                          </a:solidFill>
                          <a:effectLst/>
                          <a:latin typeface="Calibri" panose="020F0502020204030204" pitchFamily="34" charset="0"/>
                          <a:ea typeface="Tahoma" panose="020B0604030504040204" pitchFamily="34" charset="0"/>
                          <a:cs typeface="Calibri" panose="020F0502020204030204" pitchFamily="34" charset="0"/>
                        </a:rPr>
                        <a:t>immunological diseases</a:t>
                      </a:r>
                    </a:p>
                  </a:txBody>
                  <a:tcPr marL="7122" marR="7122" marT="7122" marB="0" anchor="ctr"/>
                </a:tc>
                <a:extLst>
                  <a:ext uri="{0D108BD9-81ED-4DB2-BD59-A6C34878D82A}">
                    <a16:rowId xmlns:a16="http://schemas.microsoft.com/office/drawing/2014/main" xmlns="" val="850504465"/>
                  </a:ext>
                </a:extLst>
              </a:tr>
              <a:tr h="204226">
                <a:tc>
                  <a:txBody>
                    <a:bodyPr/>
                    <a:lstStyle/>
                    <a:p>
                      <a:pPr algn="ctr" fontAlgn="ctr"/>
                      <a:r>
                        <a:rPr lang="en-US" altLang="zh-CN" sz="1600" b="0" u="none" strike="noStrike" dirty="0">
                          <a:effectLst/>
                          <a:latin typeface="Calibri" panose="020F0502020204030204" pitchFamily="34" charset="0"/>
                          <a:ea typeface="Tahoma" panose="020B0604030504040204" pitchFamily="34" charset="0"/>
                          <a:cs typeface="Calibri" panose="020F0502020204030204" pitchFamily="34" charset="0"/>
                        </a:rPr>
                        <a:t>4</a:t>
                      </a:r>
                      <a:endParaRPr lang="en-US" altLang="zh-CN" sz="1600" b="0" i="0" u="none" strike="noStrike" dirty="0">
                        <a:solidFill>
                          <a:srgbClr val="000000"/>
                        </a:solidFill>
                        <a:effectLst/>
                        <a:latin typeface="Calibri" panose="020F0502020204030204" pitchFamily="34" charset="0"/>
                        <a:ea typeface="Tahoma" panose="020B0604030504040204" pitchFamily="34" charset="0"/>
                        <a:cs typeface="Calibri" panose="020F0502020204030204" pitchFamily="34" charset="0"/>
                      </a:endParaRPr>
                    </a:p>
                  </a:txBody>
                  <a:tcPr marL="7122" marR="7122" marT="7122" marB="0" anchor="ctr"/>
                </a:tc>
                <a:tc>
                  <a:txBody>
                    <a:bodyPr/>
                    <a:lstStyle/>
                    <a:p>
                      <a:pPr algn="ctr" fontAlgn="ctr"/>
                      <a:r>
                        <a:rPr lang="en-US" sz="1400" b="0" i="0" u="none" strike="noStrike" kern="1200" dirty="0">
                          <a:solidFill>
                            <a:srgbClr val="000000"/>
                          </a:solidFill>
                          <a:effectLst/>
                          <a:latin typeface="Calibri" panose="020F0502020204030204" pitchFamily="34" charset="0"/>
                          <a:ea typeface="Tahoma" panose="020B0604030504040204" pitchFamily="34" charset="0"/>
                          <a:cs typeface="Calibri" panose="020F0502020204030204" pitchFamily="34" charset="0"/>
                        </a:rPr>
                        <a:t>Arthritis, Rheumatoid</a:t>
                      </a:r>
                    </a:p>
                  </a:txBody>
                  <a:tcPr marL="7122" marR="7122" marT="7122"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400" b="0" i="0" u="none" strike="noStrike" kern="1200" dirty="0">
                          <a:solidFill>
                            <a:srgbClr val="000000"/>
                          </a:solidFill>
                          <a:effectLst/>
                          <a:latin typeface="Calibri" panose="020F0502020204030204" pitchFamily="34" charset="0"/>
                          <a:ea typeface="Tahoma" panose="020B0604030504040204" pitchFamily="34" charset="0"/>
                          <a:cs typeface="Calibri" panose="020F0502020204030204" pitchFamily="34" charset="0"/>
                        </a:rPr>
                        <a:t> </a:t>
                      </a:r>
                      <a:r>
                        <a:rPr lang="en-US" altLang="zh-CN" sz="1400" b="0" i="0" u="none" strike="noStrike" kern="1200" dirty="0" err="1">
                          <a:solidFill>
                            <a:srgbClr val="000000"/>
                          </a:solidFill>
                          <a:effectLst/>
                          <a:latin typeface="Calibri" panose="020F0502020204030204" pitchFamily="34" charset="0"/>
                          <a:ea typeface="Tahoma" panose="020B0604030504040204" pitchFamily="34" charset="0"/>
                          <a:cs typeface="Calibri" panose="020F0502020204030204" pitchFamily="34" charset="0"/>
                        </a:rPr>
                        <a:t>hydatoncus</a:t>
                      </a:r>
                      <a:r>
                        <a:rPr lang="en-US" altLang="zh-CN" sz="1400" b="0" i="0" u="none" strike="noStrike" kern="1200" dirty="0">
                          <a:solidFill>
                            <a:srgbClr val="000000"/>
                          </a:solidFill>
                          <a:effectLst/>
                          <a:latin typeface="Calibri" panose="020F0502020204030204" pitchFamily="34" charset="0"/>
                          <a:ea typeface="Tahoma" panose="020B0604030504040204" pitchFamily="34" charset="0"/>
                          <a:cs typeface="Calibri" panose="020F0502020204030204" pitchFamily="34" charset="0"/>
                        </a:rPr>
                        <a:t> or inflammation</a:t>
                      </a:r>
                    </a:p>
                  </a:txBody>
                  <a:tcPr marL="7122" marR="7122" marT="7122" marB="0" anchor="ctr"/>
                </a:tc>
                <a:extLst>
                  <a:ext uri="{0D108BD9-81ED-4DB2-BD59-A6C34878D82A}">
                    <a16:rowId xmlns:a16="http://schemas.microsoft.com/office/drawing/2014/main" xmlns="" val="2940833431"/>
                  </a:ext>
                </a:extLst>
              </a:tr>
              <a:tr h="469118">
                <a:tc>
                  <a:txBody>
                    <a:bodyPr/>
                    <a:lstStyle/>
                    <a:p>
                      <a:pPr algn="ctr" fontAlgn="ctr"/>
                      <a:r>
                        <a:rPr lang="en-US" altLang="zh-CN" sz="1600" b="0" u="none" strike="noStrike" dirty="0">
                          <a:effectLst/>
                          <a:latin typeface="Calibri" panose="020F0502020204030204" pitchFamily="34" charset="0"/>
                          <a:ea typeface="Tahoma" panose="020B0604030504040204" pitchFamily="34" charset="0"/>
                          <a:cs typeface="Calibri" panose="020F0502020204030204" pitchFamily="34" charset="0"/>
                        </a:rPr>
                        <a:t>5</a:t>
                      </a:r>
                      <a:endParaRPr lang="en-US" altLang="zh-CN" sz="1600" b="0" i="0" u="none" strike="noStrike" dirty="0">
                        <a:solidFill>
                          <a:srgbClr val="000000"/>
                        </a:solidFill>
                        <a:effectLst/>
                        <a:latin typeface="Calibri" panose="020F0502020204030204" pitchFamily="34" charset="0"/>
                        <a:ea typeface="Tahoma" panose="020B0604030504040204" pitchFamily="34" charset="0"/>
                        <a:cs typeface="Calibri" panose="020F0502020204030204" pitchFamily="34" charset="0"/>
                      </a:endParaRPr>
                    </a:p>
                  </a:txBody>
                  <a:tcPr marL="7122" marR="7122" marT="7122" marB="0" anchor="ctr"/>
                </a:tc>
                <a:tc>
                  <a:txBody>
                    <a:bodyPr/>
                    <a:lstStyle/>
                    <a:p>
                      <a:pPr algn="ctr" fontAlgn="ctr"/>
                      <a:r>
                        <a:rPr lang="en-US" altLang="zh-CN" sz="1400" b="0" i="0" u="none" strike="noStrike" kern="1200" dirty="0">
                          <a:solidFill>
                            <a:srgbClr val="000000"/>
                          </a:solidFill>
                          <a:effectLst/>
                          <a:latin typeface="Calibri" panose="020F0502020204030204" pitchFamily="34" charset="0"/>
                          <a:ea typeface="Tahoma" panose="020B0604030504040204" pitchFamily="34" charset="0"/>
                          <a:cs typeface="Calibri" panose="020F0502020204030204" pitchFamily="34" charset="0"/>
                        </a:rPr>
                        <a:t>Airway Obstruction</a:t>
                      </a:r>
                    </a:p>
                  </a:txBody>
                  <a:tcPr marL="7122" marR="7122" marT="7122" marB="0" anchor="ctr"/>
                </a:tc>
                <a:tc>
                  <a:txBody>
                    <a:bodyPr/>
                    <a:lstStyle/>
                    <a:p>
                      <a:pPr marL="0" algn="ctr" defTabSz="914400" rtl="0" eaLnBrk="1" fontAlgn="ctr" latinLnBrk="0" hangingPunct="1"/>
                      <a:r>
                        <a:rPr lang="en-US" altLang="zh-CN" sz="1400" b="0" i="0" u="none" strike="noStrike" kern="1200" dirty="0">
                          <a:solidFill>
                            <a:srgbClr val="000000"/>
                          </a:solidFill>
                          <a:effectLst/>
                          <a:latin typeface="Calibri" panose="020F0502020204030204" pitchFamily="34" charset="0"/>
                          <a:ea typeface="Tahoma" panose="020B0604030504040204" pitchFamily="34" charset="0"/>
                          <a:cs typeface="Calibri" panose="020F0502020204030204" pitchFamily="34" charset="0"/>
                        </a:rPr>
                        <a:t>respiratory system related diseases</a:t>
                      </a:r>
                    </a:p>
                  </a:txBody>
                  <a:tcPr marL="7122" marR="7122" marT="7122" marB="0" anchor="ctr"/>
                </a:tc>
                <a:extLst>
                  <a:ext uri="{0D108BD9-81ED-4DB2-BD59-A6C34878D82A}">
                    <a16:rowId xmlns:a16="http://schemas.microsoft.com/office/drawing/2014/main" xmlns="" val="392948697"/>
                  </a:ext>
                </a:extLst>
              </a:tr>
              <a:tr h="0">
                <a:tc>
                  <a:txBody>
                    <a:bodyPr/>
                    <a:lstStyle/>
                    <a:p>
                      <a:pPr algn="ctr" fontAlgn="ctr"/>
                      <a:r>
                        <a:rPr lang="en-US" altLang="zh-CN" sz="1600" b="0" u="none" strike="noStrike" dirty="0">
                          <a:effectLst/>
                          <a:latin typeface="Calibri" panose="020F0502020204030204" pitchFamily="34" charset="0"/>
                          <a:ea typeface="Tahoma" panose="020B0604030504040204" pitchFamily="34" charset="0"/>
                          <a:cs typeface="Calibri" panose="020F0502020204030204" pitchFamily="34" charset="0"/>
                        </a:rPr>
                        <a:t>6</a:t>
                      </a:r>
                      <a:endParaRPr lang="en-US" altLang="zh-CN" sz="1600" b="0" i="0" u="none" strike="noStrike" dirty="0">
                        <a:solidFill>
                          <a:srgbClr val="000000"/>
                        </a:solidFill>
                        <a:effectLst/>
                        <a:latin typeface="Calibri" panose="020F0502020204030204" pitchFamily="34" charset="0"/>
                        <a:ea typeface="Tahoma" panose="020B0604030504040204" pitchFamily="34" charset="0"/>
                        <a:cs typeface="Calibri" panose="020F0502020204030204" pitchFamily="34" charset="0"/>
                      </a:endParaRPr>
                    </a:p>
                  </a:txBody>
                  <a:tcPr marL="7122" marR="7122" marT="7122" marB="0" anchor="ctr"/>
                </a:tc>
                <a:tc>
                  <a:txBody>
                    <a:bodyPr/>
                    <a:lstStyle/>
                    <a:p>
                      <a:pPr algn="ctr" fontAlgn="ctr"/>
                      <a:r>
                        <a:rPr lang="en-US" altLang="zh-CN" sz="1400" b="0" i="0" u="none" strike="noStrike" kern="1200" dirty="0">
                          <a:solidFill>
                            <a:srgbClr val="000000"/>
                          </a:solidFill>
                          <a:effectLst/>
                          <a:latin typeface="Calibri" panose="020F0502020204030204" pitchFamily="34" charset="0"/>
                          <a:ea typeface="Tahoma" panose="020B0604030504040204" pitchFamily="34" charset="0"/>
                          <a:cs typeface="Calibri" panose="020F0502020204030204" pitchFamily="34" charset="0"/>
                        </a:rPr>
                        <a:t>Coronary Artery Disease</a:t>
                      </a:r>
                    </a:p>
                  </a:txBody>
                  <a:tcPr marL="7122" marR="7122" marT="7122"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400" b="0" i="0" u="none" strike="noStrike" kern="1200" dirty="0">
                          <a:solidFill>
                            <a:srgbClr val="000000"/>
                          </a:solidFill>
                          <a:effectLst/>
                          <a:latin typeface="Calibri" panose="020F0502020204030204" pitchFamily="34" charset="0"/>
                          <a:ea typeface="Tahoma" panose="020B0604030504040204" pitchFamily="34" charset="0"/>
                          <a:cs typeface="Calibri" panose="020F0502020204030204" pitchFamily="34" charset="0"/>
                        </a:rPr>
                        <a:t>Heart diseases</a:t>
                      </a:r>
                    </a:p>
                  </a:txBody>
                  <a:tcPr marL="7122" marR="7122" marT="7122" marB="0" anchor="ctr"/>
                </a:tc>
                <a:extLst>
                  <a:ext uri="{0D108BD9-81ED-4DB2-BD59-A6C34878D82A}">
                    <a16:rowId xmlns:a16="http://schemas.microsoft.com/office/drawing/2014/main" xmlns="" val="4163709358"/>
                  </a:ext>
                </a:extLst>
              </a:tr>
              <a:tr h="204226">
                <a:tc>
                  <a:txBody>
                    <a:bodyPr/>
                    <a:lstStyle/>
                    <a:p>
                      <a:pPr algn="ctr" fontAlgn="ctr"/>
                      <a:r>
                        <a:rPr lang="en-US" altLang="zh-CN" sz="1600" b="0" u="none" strike="noStrike" dirty="0">
                          <a:effectLst/>
                          <a:latin typeface="Calibri" panose="020F0502020204030204" pitchFamily="34" charset="0"/>
                          <a:ea typeface="Tahoma" panose="020B0604030504040204" pitchFamily="34" charset="0"/>
                          <a:cs typeface="Calibri" panose="020F0502020204030204" pitchFamily="34" charset="0"/>
                        </a:rPr>
                        <a:t>7</a:t>
                      </a:r>
                      <a:endParaRPr lang="en-US" altLang="zh-CN" sz="1600" b="0" i="0" u="none" strike="noStrike" dirty="0">
                        <a:solidFill>
                          <a:srgbClr val="000000"/>
                        </a:solidFill>
                        <a:effectLst/>
                        <a:latin typeface="Calibri" panose="020F0502020204030204" pitchFamily="34" charset="0"/>
                        <a:ea typeface="Tahoma" panose="020B0604030504040204" pitchFamily="34" charset="0"/>
                        <a:cs typeface="Calibri" panose="020F0502020204030204" pitchFamily="34" charset="0"/>
                      </a:endParaRPr>
                    </a:p>
                  </a:txBody>
                  <a:tcPr marL="7122" marR="7122" marT="7122" marB="0" anchor="ctr"/>
                </a:tc>
                <a:tc>
                  <a:txBody>
                    <a:bodyPr/>
                    <a:lstStyle/>
                    <a:p>
                      <a:pPr algn="ctr" fontAlgn="ctr"/>
                      <a:r>
                        <a:rPr lang="en-US" altLang="zh-CN" sz="1400" b="0" i="0" u="none" strike="noStrike" kern="1200" dirty="0">
                          <a:solidFill>
                            <a:srgbClr val="000000"/>
                          </a:solidFill>
                          <a:effectLst/>
                          <a:latin typeface="Calibri" panose="020F0502020204030204" pitchFamily="34" charset="0"/>
                          <a:ea typeface="Tahoma" panose="020B0604030504040204" pitchFamily="34" charset="0"/>
                          <a:cs typeface="Calibri" panose="020F0502020204030204" pitchFamily="34" charset="0"/>
                        </a:rPr>
                        <a:t>Brain Neoplasms</a:t>
                      </a:r>
                    </a:p>
                  </a:txBody>
                  <a:tcPr marL="7122" marR="7122" marT="7122" marB="0" anchor="ctr"/>
                </a:tc>
                <a:tc>
                  <a:txBody>
                    <a:bodyPr/>
                    <a:lstStyle/>
                    <a:p>
                      <a:pPr marL="0" algn="ctr" defTabSz="914400" rtl="0" eaLnBrk="1" fontAlgn="ctr" latinLnBrk="0" hangingPunct="1"/>
                      <a:r>
                        <a:rPr lang="en-US" altLang="zh-CN" sz="1400" b="0" i="0" u="none" strike="noStrike" kern="1200" dirty="0">
                          <a:solidFill>
                            <a:srgbClr val="000000"/>
                          </a:solidFill>
                          <a:effectLst/>
                          <a:latin typeface="Calibri" panose="020F0502020204030204" pitchFamily="34" charset="0"/>
                          <a:ea typeface="Tahoma" panose="020B0604030504040204" pitchFamily="34" charset="0"/>
                          <a:cs typeface="Calibri" panose="020F0502020204030204" pitchFamily="34" charset="0"/>
                        </a:rPr>
                        <a:t>cerebral disease</a:t>
                      </a:r>
                    </a:p>
                  </a:txBody>
                  <a:tcPr marL="7122" marR="7122" marT="7122" marB="0" anchor="ctr"/>
                </a:tc>
                <a:extLst>
                  <a:ext uri="{0D108BD9-81ED-4DB2-BD59-A6C34878D82A}">
                    <a16:rowId xmlns:a16="http://schemas.microsoft.com/office/drawing/2014/main" xmlns="" val="3392178420"/>
                  </a:ext>
                </a:extLst>
              </a:tr>
              <a:tr h="428942">
                <a:tc>
                  <a:txBody>
                    <a:bodyPr/>
                    <a:lstStyle/>
                    <a:p>
                      <a:pPr algn="ctr" fontAlgn="ctr"/>
                      <a:r>
                        <a:rPr lang="en-US" altLang="zh-CN" sz="1600" b="0" u="none" strike="noStrike" dirty="0">
                          <a:effectLst/>
                          <a:latin typeface="Calibri" panose="020F0502020204030204" pitchFamily="34" charset="0"/>
                          <a:ea typeface="Tahoma" panose="020B0604030504040204" pitchFamily="34" charset="0"/>
                          <a:cs typeface="Calibri" panose="020F0502020204030204" pitchFamily="34" charset="0"/>
                        </a:rPr>
                        <a:t>8</a:t>
                      </a:r>
                      <a:endParaRPr lang="en-US" altLang="zh-CN" sz="1600" b="0" i="0" u="none" strike="noStrike" dirty="0">
                        <a:solidFill>
                          <a:srgbClr val="000000"/>
                        </a:solidFill>
                        <a:effectLst/>
                        <a:latin typeface="Calibri" panose="020F0502020204030204" pitchFamily="34" charset="0"/>
                        <a:ea typeface="Tahoma" panose="020B0604030504040204" pitchFamily="34" charset="0"/>
                        <a:cs typeface="Calibri" panose="020F0502020204030204" pitchFamily="34" charset="0"/>
                      </a:endParaRPr>
                    </a:p>
                  </a:txBody>
                  <a:tcPr marL="7122" marR="7122" marT="7122" marB="0" anchor="ctr"/>
                </a:tc>
                <a:tc>
                  <a:txBody>
                    <a:bodyPr/>
                    <a:lstStyle/>
                    <a:p>
                      <a:pPr algn="ctr"/>
                      <a:r>
                        <a:rPr lang="en-US" altLang="zh-CN" sz="1400" b="0" i="0" u="none" strike="noStrike" kern="1200" dirty="0">
                          <a:solidFill>
                            <a:srgbClr val="000000"/>
                          </a:solidFill>
                          <a:effectLst/>
                          <a:latin typeface="Calibri" panose="020F0502020204030204" pitchFamily="34" charset="0"/>
                          <a:ea typeface="Tahoma" panose="020B0604030504040204" pitchFamily="34" charset="0"/>
                          <a:cs typeface="Calibri" panose="020F0502020204030204" pitchFamily="34" charset="0"/>
                        </a:rPr>
                        <a:t>Abortion, Spontaneous; Arnold-Chiari Malformation; </a:t>
                      </a:r>
                      <a:endParaRPr lang="zh-CN" altLang="en-US" sz="1400" b="0" i="0" u="none" strike="noStrike" kern="1200" dirty="0">
                        <a:solidFill>
                          <a:srgbClr val="000000"/>
                        </a:solidFill>
                        <a:effectLst/>
                        <a:latin typeface="Calibri" panose="020F0502020204030204" pitchFamily="34" charset="0"/>
                        <a:cs typeface="Calibri" panose="020F0502020204030204" pitchFamily="34" charset="0"/>
                      </a:endParaRPr>
                    </a:p>
                  </a:txBody>
                  <a:tcPr marL="7122" marR="7122" marT="7122" marB="0" anchor="ctr"/>
                </a:tc>
                <a:tc>
                  <a:txBody>
                    <a:bodyPr/>
                    <a:lstStyle/>
                    <a:p>
                      <a:pPr algn="ctr"/>
                      <a:r>
                        <a:rPr lang="en-US" altLang="zh-CN" sz="1400" b="0" i="0" u="none" strike="noStrike" kern="1200" dirty="0">
                          <a:solidFill>
                            <a:srgbClr val="000000"/>
                          </a:solidFill>
                          <a:effectLst/>
                          <a:latin typeface="Calibri" panose="020F0502020204030204" pitchFamily="34" charset="0"/>
                          <a:cs typeface="Calibri" panose="020F0502020204030204" pitchFamily="34" charset="0"/>
                        </a:rPr>
                        <a:t>No certain pattern</a:t>
                      </a:r>
                    </a:p>
                    <a:p>
                      <a:pPr algn="ctr"/>
                      <a:r>
                        <a:rPr lang="en-US" altLang="zh-CN" sz="1400" b="0" i="0" u="none" strike="noStrike" kern="1200" dirty="0">
                          <a:solidFill>
                            <a:srgbClr val="000000"/>
                          </a:solidFill>
                          <a:effectLst/>
                          <a:latin typeface="Calibri" panose="020F0502020204030204" pitchFamily="34" charset="0"/>
                          <a:cs typeface="Calibri" panose="020F0502020204030204" pitchFamily="34" charset="0"/>
                        </a:rPr>
                        <a:t>(small size)</a:t>
                      </a:r>
                    </a:p>
                  </a:txBody>
                  <a:tcPr marL="7122" marR="7122" marT="7122" marB="0" anchor="ctr"/>
                </a:tc>
                <a:extLst>
                  <a:ext uri="{0D108BD9-81ED-4DB2-BD59-A6C34878D82A}">
                    <a16:rowId xmlns:a16="http://schemas.microsoft.com/office/drawing/2014/main" xmlns="" val="3990900958"/>
                  </a:ext>
                </a:extLst>
              </a:tr>
              <a:tr h="204226">
                <a:tc>
                  <a:txBody>
                    <a:bodyPr/>
                    <a:lstStyle/>
                    <a:p>
                      <a:pPr algn="ctr" fontAlgn="ctr"/>
                      <a:r>
                        <a:rPr lang="en-US" altLang="zh-CN" sz="1600" b="0" u="none" strike="noStrike" dirty="0">
                          <a:effectLst/>
                          <a:latin typeface="Calibri" panose="020F0502020204030204" pitchFamily="34" charset="0"/>
                          <a:ea typeface="Tahoma" panose="020B0604030504040204" pitchFamily="34" charset="0"/>
                          <a:cs typeface="Calibri" panose="020F0502020204030204" pitchFamily="34" charset="0"/>
                        </a:rPr>
                        <a:t>9</a:t>
                      </a:r>
                      <a:endParaRPr lang="en-US" altLang="zh-CN" sz="1600" b="0" i="0" u="none" strike="noStrike" dirty="0">
                        <a:solidFill>
                          <a:srgbClr val="000000"/>
                        </a:solidFill>
                        <a:effectLst/>
                        <a:latin typeface="Calibri" panose="020F0502020204030204" pitchFamily="34" charset="0"/>
                        <a:ea typeface="Tahoma" panose="020B0604030504040204" pitchFamily="34" charset="0"/>
                        <a:cs typeface="Calibri" panose="020F0502020204030204" pitchFamily="34" charset="0"/>
                      </a:endParaRPr>
                    </a:p>
                  </a:txBody>
                  <a:tcPr marL="7122" marR="7122" marT="7122" marB="0" anchor="ctr"/>
                </a:tc>
                <a:tc>
                  <a:txBody>
                    <a:bodyPr/>
                    <a:lstStyle/>
                    <a:p>
                      <a:pPr algn="ctr" fontAlgn="ctr"/>
                      <a:r>
                        <a:rPr lang="en-US" altLang="zh-CN" sz="1400" b="0" i="0" u="none" strike="noStrike" kern="1200" dirty="0">
                          <a:solidFill>
                            <a:srgbClr val="000000"/>
                          </a:solidFill>
                          <a:effectLst/>
                          <a:latin typeface="Calibri" panose="020F0502020204030204" pitchFamily="34" charset="0"/>
                          <a:ea typeface="Tahoma" panose="020B0604030504040204" pitchFamily="34" charset="0"/>
                          <a:cs typeface="Calibri" panose="020F0502020204030204" pitchFamily="34" charset="0"/>
                        </a:rPr>
                        <a:t>Acute Kidney Injury</a:t>
                      </a:r>
                    </a:p>
                  </a:txBody>
                  <a:tcPr marL="7122" marR="7122" marT="7122"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400" b="0" i="0" u="none" strike="noStrike" kern="1200" dirty="0">
                          <a:solidFill>
                            <a:srgbClr val="000000"/>
                          </a:solidFill>
                          <a:effectLst/>
                          <a:latin typeface="Calibri" panose="020F0502020204030204" pitchFamily="34" charset="0"/>
                          <a:ea typeface="Tahoma" panose="020B0604030504040204" pitchFamily="34" charset="0"/>
                          <a:cs typeface="Calibri" panose="020F0502020204030204" pitchFamily="34" charset="0"/>
                        </a:rPr>
                        <a:t>Tumor/cancer/damage to organs</a:t>
                      </a:r>
                    </a:p>
                  </a:txBody>
                  <a:tcPr marL="7122" marR="7122" marT="7122" marB="0" anchor="ctr"/>
                </a:tc>
                <a:extLst>
                  <a:ext uri="{0D108BD9-81ED-4DB2-BD59-A6C34878D82A}">
                    <a16:rowId xmlns:a16="http://schemas.microsoft.com/office/drawing/2014/main" xmlns="" val="2630899500"/>
                  </a:ext>
                </a:extLst>
              </a:tr>
            </a:tbl>
          </a:graphicData>
        </a:graphic>
      </p:graphicFrame>
    </p:spTree>
    <p:extLst>
      <p:ext uri="{BB962C8B-B14F-4D97-AF65-F5344CB8AC3E}">
        <p14:creationId xmlns:p14="http://schemas.microsoft.com/office/powerpoint/2010/main" xmlns="" val="2322406920"/>
      </p:ext>
    </p:extLst>
  </p:cSld>
  <p:clrMapOvr>
    <a:masterClrMapping/>
  </p:clrMapOvr>
  <mc:AlternateContent xmlns:mc="http://schemas.openxmlformats.org/markup-compatibility/2006">
    <mc:Choice xmlns:p14="http://schemas.microsoft.com/office/powerpoint/2010/main" xmlns="" Requires="p14">
      <p:transition p14:dur="10"/>
    </mc:Choice>
    <mc:Fallback>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grpSp>
        <p:nvGrpSpPr>
          <p:cNvPr id="2" name="组合 1"/>
          <p:cNvGrpSpPr/>
          <p:nvPr/>
        </p:nvGrpSpPr>
        <p:grpSpPr>
          <a:xfrm>
            <a:off x="-2" y="0"/>
            <a:ext cx="1581151" cy="1306653"/>
            <a:chOff x="-2" y="5562600"/>
            <a:chExt cx="1581151" cy="1306653"/>
          </a:xfrm>
        </p:grpSpPr>
        <p:sp>
          <p:nvSpPr>
            <p:cNvPr id="3" name="直角三角形 8"/>
            <p:cNvSpPr/>
            <p:nvPr/>
          </p:nvSpPr>
          <p:spPr>
            <a:xfrm flipV="1">
              <a:off x="-2" y="5562600"/>
              <a:ext cx="1581151" cy="1306653"/>
            </a:xfrm>
            <a:custGeom>
              <a:avLst/>
              <a:gdLst>
                <a:gd name="connsiteX0" fmla="*/ 0 w 1596000"/>
                <a:gd name="connsiteY0" fmla="*/ 740842 h 740842"/>
                <a:gd name="connsiteX1" fmla="*/ 0 w 1596000"/>
                <a:gd name="connsiteY1" fmla="*/ 0 h 740842"/>
                <a:gd name="connsiteX2" fmla="*/ 1596000 w 1596000"/>
                <a:gd name="connsiteY2" fmla="*/ 740842 h 740842"/>
                <a:gd name="connsiteX3" fmla="*/ 0 w 1596000"/>
                <a:gd name="connsiteY3" fmla="*/ 740842 h 740842"/>
                <a:gd name="connsiteX0" fmla="*/ 0 w 1519800"/>
                <a:gd name="connsiteY0" fmla="*/ 740842 h 1293292"/>
                <a:gd name="connsiteX1" fmla="*/ 0 w 1519800"/>
                <a:gd name="connsiteY1" fmla="*/ 0 h 1293292"/>
                <a:gd name="connsiteX2" fmla="*/ 1519800 w 1519800"/>
                <a:gd name="connsiteY2" fmla="*/ 1293292 h 1293292"/>
                <a:gd name="connsiteX3" fmla="*/ 0 w 1519800"/>
                <a:gd name="connsiteY3" fmla="*/ 740842 h 1293292"/>
              </a:gdLst>
              <a:ahLst/>
              <a:cxnLst>
                <a:cxn ang="0">
                  <a:pos x="connsiteX0" y="connsiteY0"/>
                </a:cxn>
                <a:cxn ang="0">
                  <a:pos x="connsiteX1" y="connsiteY1"/>
                </a:cxn>
                <a:cxn ang="0">
                  <a:pos x="connsiteX2" y="connsiteY2"/>
                </a:cxn>
                <a:cxn ang="0">
                  <a:pos x="connsiteX3" y="connsiteY3"/>
                </a:cxn>
              </a:cxnLst>
              <a:rect l="l" t="t" r="r" b="b"/>
              <a:pathLst>
                <a:path w="1519800" h="1293292">
                  <a:moveTo>
                    <a:pt x="0" y="740842"/>
                  </a:moveTo>
                  <a:lnTo>
                    <a:pt x="0" y="0"/>
                  </a:lnTo>
                  <a:lnTo>
                    <a:pt x="1519800" y="1293292"/>
                  </a:lnTo>
                  <a:lnTo>
                    <a:pt x="0" y="740842"/>
                  </a:lnTo>
                  <a:close/>
                </a:path>
              </a:pathLst>
            </a:custGeom>
            <a:solidFill>
              <a:srgbClr val="59C3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 name="直角三角形 8"/>
            <p:cNvSpPr/>
            <p:nvPr/>
          </p:nvSpPr>
          <p:spPr>
            <a:xfrm rot="5400000" flipH="1" flipV="1">
              <a:off x="148633" y="5428776"/>
              <a:ext cx="1293293" cy="1565153"/>
            </a:xfrm>
            <a:custGeom>
              <a:avLst/>
              <a:gdLst>
                <a:gd name="connsiteX0" fmla="*/ 0 w 1596000"/>
                <a:gd name="connsiteY0" fmla="*/ 740842 h 740842"/>
                <a:gd name="connsiteX1" fmla="*/ 0 w 1596000"/>
                <a:gd name="connsiteY1" fmla="*/ 0 h 740842"/>
                <a:gd name="connsiteX2" fmla="*/ 1596000 w 1596000"/>
                <a:gd name="connsiteY2" fmla="*/ 740842 h 740842"/>
                <a:gd name="connsiteX3" fmla="*/ 0 w 1596000"/>
                <a:gd name="connsiteY3" fmla="*/ 740842 h 740842"/>
                <a:gd name="connsiteX0" fmla="*/ 0 w 1519800"/>
                <a:gd name="connsiteY0" fmla="*/ 740842 h 1293292"/>
                <a:gd name="connsiteX1" fmla="*/ 0 w 1519800"/>
                <a:gd name="connsiteY1" fmla="*/ 0 h 1293292"/>
                <a:gd name="connsiteX2" fmla="*/ 1519800 w 1519800"/>
                <a:gd name="connsiteY2" fmla="*/ 1293292 h 1293292"/>
                <a:gd name="connsiteX3" fmla="*/ 0 w 1519800"/>
                <a:gd name="connsiteY3" fmla="*/ 740842 h 1293292"/>
              </a:gdLst>
              <a:ahLst/>
              <a:cxnLst>
                <a:cxn ang="0">
                  <a:pos x="connsiteX0" y="connsiteY0"/>
                </a:cxn>
                <a:cxn ang="0">
                  <a:pos x="connsiteX1" y="connsiteY1"/>
                </a:cxn>
                <a:cxn ang="0">
                  <a:pos x="connsiteX2" y="connsiteY2"/>
                </a:cxn>
                <a:cxn ang="0">
                  <a:pos x="connsiteX3" y="connsiteY3"/>
                </a:cxn>
              </a:cxnLst>
              <a:rect l="l" t="t" r="r" b="b"/>
              <a:pathLst>
                <a:path w="1519800" h="1293292">
                  <a:moveTo>
                    <a:pt x="0" y="740842"/>
                  </a:moveTo>
                  <a:lnTo>
                    <a:pt x="0" y="0"/>
                  </a:lnTo>
                  <a:lnTo>
                    <a:pt x="1519800" y="1293292"/>
                  </a:lnTo>
                  <a:lnTo>
                    <a:pt x="0" y="740842"/>
                  </a:lnTo>
                  <a:close/>
                </a:path>
              </a:pathLst>
            </a:custGeom>
            <a:solidFill>
              <a:schemeClr val="bg1"/>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12" name="矩形 11"/>
          <p:cNvSpPr/>
          <p:nvPr/>
        </p:nvSpPr>
        <p:spPr>
          <a:xfrm>
            <a:off x="1667706" y="294809"/>
            <a:ext cx="8786012" cy="707886"/>
          </a:xfrm>
          <a:prstGeom prst="rect">
            <a:avLst/>
          </a:prstGeom>
        </p:spPr>
        <p:txBody>
          <a:bodyPr wrap="square">
            <a:spAutoFit/>
          </a:bodyPr>
          <a:lstStyle/>
          <a:p>
            <a:r>
              <a:rPr lang="en-US" altLang="zh-CN" sz="4000" dirty="0" smtClean="0">
                <a:solidFill>
                  <a:srgbClr val="58595B"/>
                </a:solidFill>
                <a:latin typeface="Agency FB" panose="020B0503020202020204" pitchFamily="34" charset="0"/>
              </a:rPr>
              <a:t>Find the Most Effective Ones in the Whole Graph</a:t>
            </a:r>
            <a:endParaRPr lang="zh-CN" altLang="en-US" sz="4000" dirty="0">
              <a:solidFill>
                <a:srgbClr val="58595B"/>
              </a:solidFill>
              <a:latin typeface="Agency FB" panose="020B0503020202020204" pitchFamily="34" charset="0"/>
            </a:endParaRPr>
          </a:p>
        </p:txBody>
      </p:sp>
      <p:pic>
        <p:nvPicPr>
          <p:cNvPr id="14" name="图片 13">
            <a:extLst>
              <a:ext uri="{FF2B5EF4-FFF2-40B4-BE49-F238E27FC236}">
                <a16:creationId xmlns:a16="http://schemas.microsoft.com/office/drawing/2014/main" xmlns="" id="{77879DEE-5F72-4B0A-9CA4-35193554C240}"/>
              </a:ext>
            </a:extLst>
          </p:cNvPr>
          <p:cNvPicPr>
            <a:picLocks noChangeAspect="1"/>
          </p:cNvPicPr>
          <p:nvPr/>
        </p:nvPicPr>
        <p:blipFill>
          <a:blip r:embed="rId2">
            <a:lum contrast="-10000"/>
          </a:blip>
          <a:stretch>
            <a:fillRect/>
          </a:stretch>
        </p:blipFill>
        <p:spPr>
          <a:xfrm>
            <a:off x="1272882" y="1844824"/>
            <a:ext cx="3143272" cy="714380"/>
          </a:xfrm>
          <a:prstGeom prst="rect">
            <a:avLst/>
          </a:prstGeom>
          <a:ln>
            <a:noFill/>
          </a:ln>
        </p:spPr>
      </p:pic>
      <p:pic>
        <p:nvPicPr>
          <p:cNvPr id="18" name="图片 17">
            <a:extLst>
              <a:ext uri="{FF2B5EF4-FFF2-40B4-BE49-F238E27FC236}">
                <a16:creationId xmlns:a16="http://schemas.microsoft.com/office/drawing/2014/main" xmlns="" id="{A411B63E-67A9-4650-BB34-25F4C65955D1}"/>
              </a:ext>
            </a:extLst>
          </p:cNvPr>
          <p:cNvPicPr>
            <a:picLocks noChangeAspect="1"/>
          </p:cNvPicPr>
          <p:nvPr/>
        </p:nvPicPr>
        <p:blipFill>
          <a:blip r:embed="rId3">
            <a:lum contrast="-10000"/>
          </a:blip>
          <a:stretch>
            <a:fillRect/>
          </a:stretch>
        </p:blipFill>
        <p:spPr>
          <a:xfrm>
            <a:off x="1239159" y="2576233"/>
            <a:ext cx="3001005" cy="1121549"/>
          </a:xfrm>
          <a:prstGeom prst="rect">
            <a:avLst/>
          </a:prstGeom>
          <a:ln>
            <a:noFill/>
          </a:ln>
        </p:spPr>
      </p:pic>
      <p:sp>
        <p:nvSpPr>
          <p:cNvPr id="19" name="矩形 18">
            <a:extLst>
              <a:ext uri="{FF2B5EF4-FFF2-40B4-BE49-F238E27FC236}">
                <a16:creationId xmlns:a16="http://schemas.microsoft.com/office/drawing/2014/main" xmlns="" id="{09526249-CE69-4AB3-B797-92E7EE7F0565}"/>
              </a:ext>
            </a:extLst>
          </p:cNvPr>
          <p:cNvSpPr/>
          <p:nvPr/>
        </p:nvSpPr>
        <p:spPr>
          <a:xfrm>
            <a:off x="4117292" y="2536836"/>
            <a:ext cx="3562884" cy="1169551"/>
          </a:xfrm>
          <a:prstGeom prst="rect">
            <a:avLst/>
          </a:prstGeom>
        </p:spPr>
        <p:txBody>
          <a:bodyPr wrap="square">
            <a:spAutoFit/>
          </a:bodyPr>
          <a:lstStyle/>
          <a:p>
            <a:r>
              <a:rPr lang="zh-CN" altLang="en-US" sz="1400" dirty="0">
                <a:latin typeface="宋体" panose="02010600030101010101" pitchFamily="2" charset="-122"/>
                <a:ea typeface="宋体" panose="02010600030101010101" pitchFamily="2" charset="-122"/>
              </a:rPr>
              <a:t>  “脑血管障碍”</a:t>
            </a:r>
          </a:p>
          <a:p>
            <a:r>
              <a:rPr lang="zh-CN" altLang="en-US" sz="1400" dirty="0">
                <a:latin typeface="宋体" panose="02010600030101010101" pitchFamily="2" charset="-122"/>
                <a:ea typeface="宋体" panose="02010600030101010101" pitchFamily="2" charset="-122"/>
              </a:rPr>
              <a:t>  “冠状动脉疾病”</a:t>
            </a:r>
          </a:p>
          <a:p>
            <a:r>
              <a:rPr lang="zh-CN" altLang="en-US" sz="1400" dirty="0">
                <a:latin typeface="宋体" panose="02010600030101010101" pitchFamily="2" charset="-122"/>
                <a:ea typeface="宋体" panose="02010600030101010101" pitchFamily="2" charset="-122"/>
              </a:rPr>
              <a:t>  “乳腺肿瘤”</a:t>
            </a:r>
          </a:p>
          <a:p>
            <a:r>
              <a:rPr lang="zh-CN" altLang="en-US" sz="1400" dirty="0">
                <a:latin typeface="宋体" panose="02010600030101010101" pitchFamily="2" charset="-122"/>
                <a:ea typeface="宋体" panose="02010600030101010101" pitchFamily="2" charset="-122"/>
              </a:rPr>
              <a:t>  “脑肿瘤”</a:t>
            </a:r>
          </a:p>
          <a:p>
            <a:r>
              <a:rPr lang="zh-CN" altLang="en-US" sz="1400" dirty="0">
                <a:latin typeface="宋体" panose="02010600030101010101" pitchFamily="2" charset="-122"/>
                <a:ea typeface="宋体" panose="02010600030101010101" pitchFamily="2" charset="-122"/>
              </a:rPr>
              <a:t>  “脑梗塞”</a:t>
            </a:r>
          </a:p>
        </p:txBody>
      </p:sp>
      <p:pic>
        <p:nvPicPr>
          <p:cNvPr id="21" name="图片 20">
            <a:extLst>
              <a:ext uri="{FF2B5EF4-FFF2-40B4-BE49-F238E27FC236}">
                <a16:creationId xmlns:a16="http://schemas.microsoft.com/office/drawing/2014/main" xmlns="" id="{75B98EBA-AAD4-4243-9462-A2C6CE666730}"/>
              </a:ext>
            </a:extLst>
          </p:cNvPr>
          <p:cNvPicPr>
            <a:picLocks noChangeAspect="1"/>
          </p:cNvPicPr>
          <p:nvPr/>
        </p:nvPicPr>
        <p:blipFill>
          <a:blip r:embed="rId4">
            <a:lum contrast="-10000"/>
          </a:blip>
          <a:stretch>
            <a:fillRect/>
          </a:stretch>
        </p:blipFill>
        <p:spPr>
          <a:xfrm>
            <a:off x="6168008" y="1034722"/>
            <a:ext cx="6015123" cy="5393962"/>
          </a:xfrm>
          <a:prstGeom prst="rect">
            <a:avLst/>
          </a:prstGeom>
        </p:spPr>
      </p:pic>
    </p:spTree>
    <p:extLst>
      <p:ext uri="{BB962C8B-B14F-4D97-AF65-F5344CB8AC3E}">
        <p14:creationId xmlns:p14="http://schemas.microsoft.com/office/powerpoint/2010/main" xmlns="" val="2322406920"/>
      </p:ext>
    </p:extLst>
  </p:cSld>
  <p:clrMapOvr>
    <a:masterClrMapping/>
  </p:clrMapOvr>
  <mc:AlternateContent xmlns:mc="http://schemas.openxmlformats.org/markup-compatibility/2006">
    <mc:Choice xmlns:p14="http://schemas.microsoft.com/office/powerpoint/2010/main" xmlns="" Requires="p14">
      <p:transition p14:dur="10"/>
    </mc:Choice>
    <mc:Fallback>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16364F"/>
        </a:solidFill>
        <a:effectLst/>
      </p:bgPr>
    </p:bg>
    <p:spTree>
      <p:nvGrpSpPr>
        <p:cNvPr id="1" name=""/>
        <p:cNvGrpSpPr/>
        <p:nvPr/>
      </p:nvGrpSpPr>
      <p:grpSpPr>
        <a:xfrm>
          <a:off x="0" y="0"/>
          <a:ext cx="0" cy="0"/>
          <a:chOff x="0" y="0"/>
          <a:chExt cx="0" cy="0"/>
        </a:xfrm>
      </p:grpSpPr>
      <p:grpSp>
        <p:nvGrpSpPr>
          <p:cNvPr id="13" name="组合 12"/>
          <p:cNvGrpSpPr/>
          <p:nvPr/>
        </p:nvGrpSpPr>
        <p:grpSpPr>
          <a:xfrm>
            <a:off x="-66675" y="-149678"/>
            <a:ext cx="7788275" cy="5878966"/>
            <a:chOff x="-58057" y="-149678"/>
            <a:chExt cx="7779657" cy="5849257"/>
          </a:xfrm>
          <a:blipFill>
            <a:blip r:embed="rId2"/>
            <a:stretch>
              <a:fillRect/>
            </a:stretch>
          </a:blipFill>
        </p:grpSpPr>
        <p:sp>
          <p:nvSpPr>
            <p:cNvPr id="4" name="任意多边形 3"/>
            <p:cNvSpPr/>
            <p:nvPr/>
          </p:nvSpPr>
          <p:spPr>
            <a:xfrm>
              <a:off x="-58057" y="-149678"/>
              <a:ext cx="7779657" cy="5849257"/>
            </a:xfrm>
            <a:custGeom>
              <a:avLst/>
              <a:gdLst>
                <a:gd name="connsiteX0" fmla="*/ 0 w 7779657"/>
                <a:gd name="connsiteY0" fmla="*/ 29029 h 5849257"/>
                <a:gd name="connsiteX1" fmla="*/ 14514 w 7779657"/>
                <a:gd name="connsiteY1" fmla="*/ 5849257 h 5849257"/>
                <a:gd name="connsiteX2" fmla="*/ 7779657 w 7779657"/>
                <a:gd name="connsiteY2" fmla="*/ 0 h 5849257"/>
                <a:gd name="connsiteX3" fmla="*/ 0 w 7779657"/>
                <a:gd name="connsiteY3" fmla="*/ 29029 h 5849257"/>
              </a:gdLst>
              <a:ahLst/>
              <a:cxnLst>
                <a:cxn ang="0">
                  <a:pos x="connsiteX0" y="connsiteY0"/>
                </a:cxn>
                <a:cxn ang="0">
                  <a:pos x="connsiteX1" y="connsiteY1"/>
                </a:cxn>
                <a:cxn ang="0">
                  <a:pos x="connsiteX2" y="connsiteY2"/>
                </a:cxn>
                <a:cxn ang="0">
                  <a:pos x="connsiteX3" y="connsiteY3"/>
                </a:cxn>
              </a:cxnLst>
              <a:rect l="l" t="t" r="r" b="b"/>
              <a:pathLst>
                <a:path w="7779657" h="5849257">
                  <a:moveTo>
                    <a:pt x="0" y="29029"/>
                  </a:moveTo>
                  <a:lnTo>
                    <a:pt x="14514" y="5849257"/>
                  </a:lnTo>
                  <a:lnTo>
                    <a:pt x="7779657" y="0"/>
                  </a:lnTo>
                  <a:lnTo>
                    <a:pt x="0" y="29029"/>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1" name="等腰三角形 10"/>
            <p:cNvSpPr/>
            <p:nvPr/>
          </p:nvSpPr>
          <p:spPr>
            <a:xfrm>
              <a:off x="2758550" y="4246450"/>
              <a:ext cx="2160000" cy="1118100"/>
            </a:xfrm>
            <a:custGeom>
              <a:avLst/>
              <a:gdLst>
                <a:gd name="connsiteX0" fmla="*/ 0 w 2160000"/>
                <a:gd name="connsiteY0" fmla="*/ 1080000 h 1080000"/>
                <a:gd name="connsiteX1" fmla="*/ 1080000 w 2160000"/>
                <a:gd name="connsiteY1" fmla="*/ 0 h 1080000"/>
                <a:gd name="connsiteX2" fmla="*/ 2160000 w 2160000"/>
                <a:gd name="connsiteY2" fmla="*/ 1080000 h 1080000"/>
                <a:gd name="connsiteX3" fmla="*/ 0 w 2160000"/>
                <a:gd name="connsiteY3" fmla="*/ 1080000 h 1080000"/>
                <a:gd name="connsiteX0" fmla="*/ 0 w 2160000"/>
                <a:gd name="connsiteY0" fmla="*/ 1118100 h 1118100"/>
                <a:gd name="connsiteX1" fmla="*/ 1695950 w 2160000"/>
                <a:gd name="connsiteY1" fmla="*/ 0 h 1118100"/>
                <a:gd name="connsiteX2" fmla="*/ 2160000 w 2160000"/>
                <a:gd name="connsiteY2" fmla="*/ 1118100 h 1118100"/>
                <a:gd name="connsiteX3" fmla="*/ 0 w 2160000"/>
                <a:gd name="connsiteY3" fmla="*/ 1118100 h 1118100"/>
              </a:gdLst>
              <a:ahLst/>
              <a:cxnLst>
                <a:cxn ang="0">
                  <a:pos x="connsiteX0" y="connsiteY0"/>
                </a:cxn>
                <a:cxn ang="0">
                  <a:pos x="connsiteX1" y="connsiteY1"/>
                </a:cxn>
                <a:cxn ang="0">
                  <a:pos x="connsiteX2" y="connsiteY2"/>
                </a:cxn>
                <a:cxn ang="0">
                  <a:pos x="connsiteX3" y="connsiteY3"/>
                </a:cxn>
              </a:cxnLst>
              <a:rect l="l" t="t" r="r" b="b"/>
              <a:pathLst>
                <a:path w="2160000" h="1118100">
                  <a:moveTo>
                    <a:pt x="0" y="1118100"/>
                  </a:moveTo>
                  <a:lnTo>
                    <a:pt x="1695950" y="0"/>
                  </a:lnTo>
                  <a:lnTo>
                    <a:pt x="2160000" y="1118100"/>
                  </a:lnTo>
                  <a:lnTo>
                    <a:pt x="0" y="111810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8" name="任意多边形 7"/>
          <p:cNvSpPr/>
          <p:nvPr/>
        </p:nvSpPr>
        <p:spPr>
          <a:xfrm>
            <a:off x="-171450" y="-1162050"/>
            <a:ext cx="8667750" cy="6972300"/>
          </a:xfrm>
          <a:custGeom>
            <a:avLst/>
            <a:gdLst>
              <a:gd name="connsiteX0" fmla="*/ 0 w 8667750"/>
              <a:gd name="connsiteY0" fmla="*/ 6972300 h 6972300"/>
              <a:gd name="connsiteX1" fmla="*/ 4953000 w 8667750"/>
              <a:gd name="connsiteY1" fmla="*/ 4743450 h 6972300"/>
              <a:gd name="connsiteX2" fmla="*/ 8667750 w 8667750"/>
              <a:gd name="connsiteY2" fmla="*/ 0 h 6972300"/>
              <a:gd name="connsiteX3" fmla="*/ 7353300 w 8667750"/>
              <a:gd name="connsiteY3" fmla="*/ 723900 h 6972300"/>
              <a:gd name="connsiteX4" fmla="*/ 4648200 w 8667750"/>
              <a:gd name="connsiteY4" fmla="*/ 3676650 h 6972300"/>
              <a:gd name="connsiteX5" fmla="*/ 0 w 8667750"/>
              <a:gd name="connsiteY5" fmla="*/ 6972300 h 6972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67750" h="6972300">
                <a:moveTo>
                  <a:pt x="0" y="6972300"/>
                </a:moveTo>
                <a:lnTo>
                  <a:pt x="4953000" y="4743450"/>
                </a:lnTo>
                <a:lnTo>
                  <a:pt x="8667750" y="0"/>
                </a:lnTo>
                <a:lnTo>
                  <a:pt x="7353300" y="723900"/>
                </a:lnTo>
                <a:lnTo>
                  <a:pt x="4648200" y="3676650"/>
                </a:lnTo>
                <a:lnTo>
                  <a:pt x="0" y="6972300"/>
                </a:lnTo>
                <a:close/>
              </a:path>
            </a:pathLst>
          </a:custGeom>
          <a:solidFill>
            <a:srgbClr val="EFEFEF"/>
          </a:solidFill>
          <a:ln>
            <a:noFill/>
          </a:ln>
          <a:effectLst>
            <a:outerShdw blurRad="50800" dist="635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 name="任意多边形 2"/>
          <p:cNvSpPr/>
          <p:nvPr/>
        </p:nvSpPr>
        <p:spPr>
          <a:xfrm>
            <a:off x="-180975" y="-72571"/>
            <a:ext cx="9992632" cy="5873296"/>
          </a:xfrm>
          <a:custGeom>
            <a:avLst/>
            <a:gdLst>
              <a:gd name="connsiteX0" fmla="*/ 0 w 9869714"/>
              <a:gd name="connsiteY0" fmla="*/ 5805714 h 5805714"/>
              <a:gd name="connsiteX1" fmla="*/ 7590971 w 9869714"/>
              <a:gd name="connsiteY1" fmla="*/ 0 h 5805714"/>
              <a:gd name="connsiteX2" fmla="*/ 9869714 w 9869714"/>
              <a:gd name="connsiteY2" fmla="*/ 0 h 5805714"/>
              <a:gd name="connsiteX3" fmla="*/ 0 w 9869714"/>
              <a:gd name="connsiteY3" fmla="*/ 5805714 h 5805714"/>
            </a:gdLst>
            <a:ahLst/>
            <a:cxnLst>
              <a:cxn ang="0">
                <a:pos x="connsiteX0" y="connsiteY0"/>
              </a:cxn>
              <a:cxn ang="0">
                <a:pos x="connsiteX1" y="connsiteY1"/>
              </a:cxn>
              <a:cxn ang="0">
                <a:pos x="connsiteX2" y="connsiteY2"/>
              </a:cxn>
              <a:cxn ang="0">
                <a:pos x="connsiteX3" y="connsiteY3"/>
              </a:cxn>
            </a:cxnLst>
            <a:rect l="l" t="t" r="r" b="b"/>
            <a:pathLst>
              <a:path w="9869714" h="5805714">
                <a:moveTo>
                  <a:pt x="0" y="5805714"/>
                </a:moveTo>
                <a:lnTo>
                  <a:pt x="7590971" y="0"/>
                </a:lnTo>
                <a:lnTo>
                  <a:pt x="9869714" y="0"/>
                </a:lnTo>
                <a:lnTo>
                  <a:pt x="0" y="5805714"/>
                </a:lnTo>
                <a:close/>
              </a:path>
            </a:pathLst>
          </a:custGeom>
          <a:solidFill>
            <a:srgbClr val="59C3EB"/>
          </a:solidFill>
          <a:ln>
            <a:noFill/>
          </a:ln>
          <a:effectLst>
            <a:outerShdw blurRad="508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9" name="直角三角形 8"/>
          <p:cNvSpPr/>
          <p:nvPr/>
        </p:nvSpPr>
        <p:spPr>
          <a:xfrm flipV="1">
            <a:off x="-2" y="5562600"/>
            <a:ext cx="1581151" cy="1306653"/>
          </a:xfrm>
          <a:custGeom>
            <a:avLst/>
            <a:gdLst>
              <a:gd name="connsiteX0" fmla="*/ 0 w 1596000"/>
              <a:gd name="connsiteY0" fmla="*/ 740842 h 740842"/>
              <a:gd name="connsiteX1" fmla="*/ 0 w 1596000"/>
              <a:gd name="connsiteY1" fmla="*/ 0 h 740842"/>
              <a:gd name="connsiteX2" fmla="*/ 1596000 w 1596000"/>
              <a:gd name="connsiteY2" fmla="*/ 740842 h 740842"/>
              <a:gd name="connsiteX3" fmla="*/ 0 w 1596000"/>
              <a:gd name="connsiteY3" fmla="*/ 740842 h 740842"/>
              <a:gd name="connsiteX0" fmla="*/ 0 w 1519800"/>
              <a:gd name="connsiteY0" fmla="*/ 740842 h 1293292"/>
              <a:gd name="connsiteX1" fmla="*/ 0 w 1519800"/>
              <a:gd name="connsiteY1" fmla="*/ 0 h 1293292"/>
              <a:gd name="connsiteX2" fmla="*/ 1519800 w 1519800"/>
              <a:gd name="connsiteY2" fmla="*/ 1293292 h 1293292"/>
              <a:gd name="connsiteX3" fmla="*/ 0 w 1519800"/>
              <a:gd name="connsiteY3" fmla="*/ 740842 h 1293292"/>
            </a:gdLst>
            <a:ahLst/>
            <a:cxnLst>
              <a:cxn ang="0">
                <a:pos x="connsiteX0" y="connsiteY0"/>
              </a:cxn>
              <a:cxn ang="0">
                <a:pos x="connsiteX1" y="connsiteY1"/>
              </a:cxn>
              <a:cxn ang="0">
                <a:pos x="connsiteX2" y="connsiteY2"/>
              </a:cxn>
              <a:cxn ang="0">
                <a:pos x="connsiteX3" y="connsiteY3"/>
              </a:cxn>
            </a:cxnLst>
            <a:rect l="l" t="t" r="r" b="b"/>
            <a:pathLst>
              <a:path w="1519800" h="1293292">
                <a:moveTo>
                  <a:pt x="0" y="740842"/>
                </a:moveTo>
                <a:lnTo>
                  <a:pt x="0" y="0"/>
                </a:lnTo>
                <a:lnTo>
                  <a:pt x="1519800" y="1293292"/>
                </a:lnTo>
                <a:lnTo>
                  <a:pt x="0" y="740842"/>
                </a:lnTo>
                <a:close/>
              </a:path>
            </a:pathLst>
          </a:custGeom>
          <a:solidFill>
            <a:srgbClr val="59C3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0" name="直角三角形 8"/>
          <p:cNvSpPr/>
          <p:nvPr/>
        </p:nvSpPr>
        <p:spPr>
          <a:xfrm rot="5400000" flipH="1" flipV="1">
            <a:off x="148633" y="5428776"/>
            <a:ext cx="1293293" cy="1565153"/>
          </a:xfrm>
          <a:custGeom>
            <a:avLst/>
            <a:gdLst>
              <a:gd name="connsiteX0" fmla="*/ 0 w 1596000"/>
              <a:gd name="connsiteY0" fmla="*/ 740842 h 740842"/>
              <a:gd name="connsiteX1" fmla="*/ 0 w 1596000"/>
              <a:gd name="connsiteY1" fmla="*/ 0 h 740842"/>
              <a:gd name="connsiteX2" fmla="*/ 1596000 w 1596000"/>
              <a:gd name="connsiteY2" fmla="*/ 740842 h 740842"/>
              <a:gd name="connsiteX3" fmla="*/ 0 w 1596000"/>
              <a:gd name="connsiteY3" fmla="*/ 740842 h 740842"/>
              <a:gd name="connsiteX0" fmla="*/ 0 w 1519800"/>
              <a:gd name="connsiteY0" fmla="*/ 740842 h 1293292"/>
              <a:gd name="connsiteX1" fmla="*/ 0 w 1519800"/>
              <a:gd name="connsiteY1" fmla="*/ 0 h 1293292"/>
              <a:gd name="connsiteX2" fmla="*/ 1519800 w 1519800"/>
              <a:gd name="connsiteY2" fmla="*/ 1293292 h 1293292"/>
              <a:gd name="connsiteX3" fmla="*/ 0 w 1519800"/>
              <a:gd name="connsiteY3" fmla="*/ 740842 h 1293292"/>
            </a:gdLst>
            <a:ahLst/>
            <a:cxnLst>
              <a:cxn ang="0">
                <a:pos x="connsiteX0" y="connsiteY0"/>
              </a:cxn>
              <a:cxn ang="0">
                <a:pos x="connsiteX1" y="connsiteY1"/>
              </a:cxn>
              <a:cxn ang="0">
                <a:pos x="connsiteX2" y="connsiteY2"/>
              </a:cxn>
              <a:cxn ang="0">
                <a:pos x="connsiteX3" y="connsiteY3"/>
              </a:cxn>
            </a:cxnLst>
            <a:rect l="l" t="t" r="r" b="b"/>
            <a:pathLst>
              <a:path w="1519800" h="1293292">
                <a:moveTo>
                  <a:pt x="0" y="740842"/>
                </a:moveTo>
                <a:lnTo>
                  <a:pt x="0" y="0"/>
                </a:lnTo>
                <a:lnTo>
                  <a:pt x="1519800" y="1293292"/>
                </a:lnTo>
                <a:lnTo>
                  <a:pt x="0" y="740842"/>
                </a:lnTo>
                <a:close/>
              </a:path>
            </a:pathLst>
          </a:custGeom>
          <a:solidFill>
            <a:schemeClr val="bg1"/>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2" name="等腰三角形 10"/>
          <p:cNvSpPr/>
          <p:nvPr/>
        </p:nvSpPr>
        <p:spPr>
          <a:xfrm rot="164224">
            <a:off x="3506540" y="5042651"/>
            <a:ext cx="1085960" cy="496658"/>
          </a:xfrm>
          <a:custGeom>
            <a:avLst/>
            <a:gdLst>
              <a:gd name="connsiteX0" fmla="*/ 0 w 2160000"/>
              <a:gd name="connsiteY0" fmla="*/ 1080000 h 1080000"/>
              <a:gd name="connsiteX1" fmla="*/ 1080000 w 2160000"/>
              <a:gd name="connsiteY1" fmla="*/ 0 h 1080000"/>
              <a:gd name="connsiteX2" fmla="*/ 2160000 w 2160000"/>
              <a:gd name="connsiteY2" fmla="*/ 1080000 h 1080000"/>
              <a:gd name="connsiteX3" fmla="*/ 0 w 2160000"/>
              <a:gd name="connsiteY3" fmla="*/ 1080000 h 1080000"/>
              <a:gd name="connsiteX0" fmla="*/ 0 w 2160000"/>
              <a:gd name="connsiteY0" fmla="*/ 1118100 h 1118100"/>
              <a:gd name="connsiteX1" fmla="*/ 1695950 w 2160000"/>
              <a:gd name="connsiteY1" fmla="*/ 0 h 1118100"/>
              <a:gd name="connsiteX2" fmla="*/ 2160000 w 2160000"/>
              <a:gd name="connsiteY2" fmla="*/ 1118100 h 1118100"/>
              <a:gd name="connsiteX3" fmla="*/ 0 w 2160000"/>
              <a:gd name="connsiteY3" fmla="*/ 1118100 h 1118100"/>
            </a:gdLst>
            <a:ahLst/>
            <a:cxnLst>
              <a:cxn ang="0">
                <a:pos x="connsiteX0" y="connsiteY0"/>
              </a:cxn>
              <a:cxn ang="0">
                <a:pos x="connsiteX1" y="connsiteY1"/>
              </a:cxn>
              <a:cxn ang="0">
                <a:pos x="connsiteX2" y="connsiteY2"/>
              </a:cxn>
              <a:cxn ang="0">
                <a:pos x="connsiteX3" y="connsiteY3"/>
              </a:cxn>
            </a:cxnLst>
            <a:rect l="l" t="t" r="r" b="b"/>
            <a:pathLst>
              <a:path w="2160000" h="1118100">
                <a:moveTo>
                  <a:pt x="0" y="1118100"/>
                </a:moveTo>
                <a:lnTo>
                  <a:pt x="1695950" y="0"/>
                </a:lnTo>
                <a:lnTo>
                  <a:pt x="2160000" y="1118100"/>
                </a:lnTo>
                <a:lnTo>
                  <a:pt x="0" y="1118100"/>
                </a:lnTo>
                <a:close/>
              </a:path>
            </a:pathLst>
          </a:custGeom>
          <a:solidFill>
            <a:srgbClr val="EFEFEF"/>
          </a:solidFill>
          <a:ln>
            <a:noFill/>
          </a:ln>
          <a:effectLst>
            <a:outerShdw blurRad="50800" dist="635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18" name="组合 17"/>
          <p:cNvGrpSpPr/>
          <p:nvPr/>
        </p:nvGrpSpPr>
        <p:grpSpPr>
          <a:xfrm>
            <a:off x="5595934" y="2469539"/>
            <a:ext cx="6000792" cy="2646878"/>
            <a:chOff x="5783321" y="152186"/>
            <a:chExt cx="5414766" cy="2646878"/>
          </a:xfrm>
        </p:grpSpPr>
        <p:sp>
          <p:nvSpPr>
            <p:cNvPr id="19" name="文本框 14"/>
            <p:cNvSpPr txBox="1"/>
            <p:nvPr/>
          </p:nvSpPr>
          <p:spPr>
            <a:xfrm>
              <a:off x="9243726" y="152186"/>
              <a:ext cx="1954361" cy="2646878"/>
            </a:xfrm>
            <a:prstGeom prst="rect">
              <a:avLst/>
            </a:prstGeom>
            <a:noFill/>
          </p:spPr>
          <p:txBody>
            <a:bodyPr wrap="square" rtlCol="0">
              <a:spAutoFit/>
            </a:bodyPr>
            <a:lstStyle/>
            <a:p>
              <a:r>
                <a:rPr lang="en-US" altLang="zh-CN" sz="16600" dirty="0">
                  <a:solidFill>
                    <a:prstClr val="white"/>
                  </a:solidFill>
                  <a:latin typeface="Agency FB" panose="020B0503020202020204" pitchFamily="34" charset="0"/>
                </a:rPr>
                <a:t>04</a:t>
              </a:r>
              <a:endParaRPr lang="zh-CN" altLang="en-US" sz="16600" dirty="0">
                <a:solidFill>
                  <a:prstClr val="white"/>
                </a:solidFill>
                <a:latin typeface="Agency FB" panose="020B0503020202020204" pitchFamily="34" charset="0"/>
              </a:endParaRPr>
            </a:p>
          </p:txBody>
        </p:sp>
        <p:sp>
          <p:nvSpPr>
            <p:cNvPr id="20" name="文本框 15"/>
            <p:cNvSpPr txBox="1"/>
            <p:nvPr/>
          </p:nvSpPr>
          <p:spPr>
            <a:xfrm>
              <a:off x="5783321" y="1438602"/>
              <a:ext cx="3486849" cy="1323439"/>
            </a:xfrm>
            <a:prstGeom prst="rect">
              <a:avLst/>
            </a:prstGeom>
            <a:noFill/>
          </p:spPr>
          <p:txBody>
            <a:bodyPr wrap="square" rtlCol="0">
              <a:spAutoFit/>
            </a:bodyPr>
            <a:lstStyle/>
            <a:p>
              <a:r>
                <a:rPr lang="en-US" altLang="zh-CN" sz="4000" dirty="0" smtClean="0">
                  <a:solidFill>
                    <a:prstClr val="white"/>
                  </a:solidFill>
                  <a:latin typeface="Agency FB" panose="020B0503020202020204" pitchFamily="34" charset="0"/>
                </a:rPr>
                <a:t>Visualization &amp; Insights</a:t>
              </a:r>
              <a:endParaRPr lang="zh-CN" altLang="en-US" sz="4000" dirty="0">
                <a:solidFill>
                  <a:prstClr val="white"/>
                </a:solidFill>
                <a:latin typeface="Agency FB" panose="020B0503020202020204" pitchFamily="34" charset="0"/>
              </a:endParaRPr>
            </a:p>
          </p:txBody>
        </p:sp>
      </p:grpSp>
    </p:spTree>
    <p:extLst>
      <p:ext uri="{BB962C8B-B14F-4D97-AF65-F5344CB8AC3E}">
        <p14:creationId xmlns="" xmlns:p14="http://schemas.microsoft.com/office/powerpoint/2010/main" val="1734038015"/>
      </p:ext>
    </p:extLst>
  </p:cSld>
  <p:clrMapOvr>
    <a:masterClrMapping/>
  </p:clrMapOvr>
  <mc:AlternateContent xmlns:mc="http://schemas.openxmlformats.org/markup-compatibility/2006">
    <mc:Choice xmlns=""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right)">
                                      <p:cBhvr>
                                        <p:cTn id="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grpSp>
        <p:nvGrpSpPr>
          <p:cNvPr id="5" name="组合 4"/>
          <p:cNvGrpSpPr/>
          <p:nvPr/>
        </p:nvGrpSpPr>
        <p:grpSpPr>
          <a:xfrm>
            <a:off x="-2" y="0"/>
            <a:ext cx="1581151" cy="1306653"/>
            <a:chOff x="-2" y="5562600"/>
            <a:chExt cx="1581151" cy="1306653"/>
          </a:xfrm>
        </p:grpSpPr>
        <p:sp>
          <p:nvSpPr>
            <p:cNvPr id="3" name="直角三角形 8"/>
            <p:cNvSpPr/>
            <p:nvPr/>
          </p:nvSpPr>
          <p:spPr>
            <a:xfrm flipV="1">
              <a:off x="-2" y="5562600"/>
              <a:ext cx="1581151" cy="1306653"/>
            </a:xfrm>
            <a:custGeom>
              <a:avLst/>
              <a:gdLst>
                <a:gd name="connsiteX0" fmla="*/ 0 w 1596000"/>
                <a:gd name="connsiteY0" fmla="*/ 740842 h 740842"/>
                <a:gd name="connsiteX1" fmla="*/ 0 w 1596000"/>
                <a:gd name="connsiteY1" fmla="*/ 0 h 740842"/>
                <a:gd name="connsiteX2" fmla="*/ 1596000 w 1596000"/>
                <a:gd name="connsiteY2" fmla="*/ 740842 h 740842"/>
                <a:gd name="connsiteX3" fmla="*/ 0 w 1596000"/>
                <a:gd name="connsiteY3" fmla="*/ 740842 h 740842"/>
                <a:gd name="connsiteX0" fmla="*/ 0 w 1519800"/>
                <a:gd name="connsiteY0" fmla="*/ 740842 h 1293292"/>
                <a:gd name="connsiteX1" fmla="*/ 0 w 1519800"/>
                <a:gd name="connsiteY1" fmla="*/ 0 h 1293292"/>
                <a:gd name="connsiteX2" fmla="*/ 1519800 w 1519800"/>
                <a:gd name="connsiteY2" fmla="*/ 1293292 h 1293292"/>
                <a:gd name="connsiteX3" fmla="*/ 0 w 1519800"/>
                <a:gd name="connsiteY3" fmla="*/ 740842 h 1293292"/>
              </a:gdLst>
              <a:ahLst/>
              <a:cxnLst>
                <a:cxn ang="0">
                  <a:pos x="connsiteX0" y="connsiteY0"/>
                </a:cxn>
                <a:cxn ang="0">
                  <a:pos x="connsiteX1" y="connsiteY1"/>
                </a:cxn>
                <a:cxn ang="0">
                  <a:pos x="connsiteX2" y="connsiteY2"/>
                </a:cxn>
                <a:cxn ang="0">
                  <a:pos x="connsiteX3" y="connsiteY3"/>
                </a:cxn>
              </a:cxnLst>
              <a:rect l="l" t="t" r="r" b="b"/>
              <a:pathLst>
                <a:path w="1519800" h="1293292">
                  <a:moveTo>
                    <a:pt x="0" y="740842"/>
                  </a:moveTo>
                  <a:lnTo>
                    <a:pt x="0" y="0"/>
                  </a:lnTo>
                  <a:lnTo>
                    <a:pt x="1519800" y="1293292"/>
                  </a:lnTo>
                  <a:lnTo>
                    <a:pt x="0" y="740842"/>
                  </a:lnTo>
                  <a:close/>
                </a:path>
              </a:pathLst>
            </a:custGeom>
            <a:solidFill>
              <a:srgbClr val="59C3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 name="直角三角形 8"/>
            <p:cNvSpPr/>
            <p:nvPr/>
          </p:nvSpPr>
          <p:spPr>
            <a:xfrm rot="5400000" flipH="1" flipV="1">
              <a:off x="148633" y="5428776"/>
              <a:ext cx="1293293" cy="1565153"/>
            </a:xfrm>
            <a:custGeom>
              <a:avLst/>
              <a:gdLst>
                <a:gd name="connsiteX0" fmla="*/ 0 w 1596000"/>
                <a:gd name="connsiteY0" fmla="*/ 740842 h 740842"/>
                <a:gd name="connsiteX1" fmla="*/ 0 w 1596000"/>
                <a:gd name="connsiteY1" fmla="*/ 0 h 740842"/>
                <a:gd name="connsiteX2" fmla="*/ 1596000 w 1596000"/>
                <a:gd name="connsiteY2" fmla="*/ 740842 h 740842"/>
                <a:gd name="connsiteX3" fmla="*/ 0 w 1596000"/>
                <a:gd name="connsiteY3" fmla="*/ 740842 h 740842"/>
                <a:gd name="connsiteX0" fmla="*/ 0 w 1519800"/>
                <a:gd name="connsiteY0" fmla="*/ 740842 h 1293292"/>
                <a:gd name="connsiteX1" fmla="*/ 0 w 1519800"/>
                <a:gd name="connsiteY1" fmla="*/ 0 h 1293292"/>
                <a:gd name="connsiteX2" fmla="*/ 1519800 w 1519800"/>
                <a:gd name="connsiteY2" fmla="*/ 1293292 h 1293292"/>
                <a:gd name="connsiteX3" fmla="*/ 0 w 1519800"/>
                <a:gd name="connsiteY3" fmla="*/ 740842 h 1293292"/>
              </a:gdLst>
              <a:ahLst/>
              <a:cxnLst>
                <a:cxn ang="0">
                  <a:pos x="connsiteX0" y="connsiteY0"/>
                </a:cxn>
                <a:cxn ang="0">
                  <a:pos x="connsiteX1" y="connsiteY1"/>
                </a:cxn>
                <a:cxn ang="0">
                  <a:pos x="connsiteX2" y="connsiteY2"/>
                </a:cxn>
                <a:cxn ang="0">
                  <a:pos x="connsiteX3" y="connsiteY3"/>
                </a:cxn>
              </a:cxnLst>
              <a:rect l="l" t="t" r="r" b="b"/>
              <a:pathLst>
                <a:path w="1519800" h="1293292">
                  <a:moveTo>
                    <a:pt x="0" y="740842"/>
                  </a:moveTo>
                  <a:lnTo>
                    <a:pt x="0" y="0"/>
                  </a:lnTo>
                  <a:lnTo>
                    <a:pt x="1519800" y="1293292"/>
                  </a:lnTo>
                  <a:lnTo>
                    <a:pt x="0" y="740842"/>
                  </a:lnTo>
                  <a:close/>
                </a:path>
              </a:pathLst>
            </a:custGeom>
            <a:solidFill>
              <a:schemeClr val="bg1"/>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9" name="矩形 8"/>
          <p:cNvSpPr/>
          <p:nvPr/>
        </p:nvSpPr>
        <p:spPr>
          <a:xfrm>
            <a:off x="738150" y="1357298"/>
            <a:ext cx="5857916" cy="5357850"/>
          </a:xfrm>
          <a:prstGeom prst="rect">
            <a:avLst/>
          </a:prstGeom>
          <a:solidFill>
            <a:srgbClr val="59C3EB"/>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MH_SubTitle_1"/>
          <p:cNvSpPr txBox="1">
            <a:spLocks noChangeArrowheads="1"/>
          </p:cNvSpPr>
          <p:nvPr>
            <p:custDataLst>
              <p:tags r:id="rId1"/>
            </p:custDataLst>
          </p:nvPr>
        </p:nvSpPr>
        <p:spPr bwMode="auto">
          <a:xfrm>
            <a:off x="7667636" y="3286124"/>
            <a:ext cx="2071702" cy="475094"/>
          </a:xfrm>
          <a:prstGeom prst="rect">
            <a:avLst/>
          </a:prstGeom>
          <a:noFill/>
          <a:ln w="9525">
            <a:noFill/>
            <a:miter lim="800000"/>
            <a:headEnd/>
            <a:tailEnd/>
          </a:ln>
          <a:extLst>
            <a:ext uri="{909E8E84-426E-40DD-AFC4-6F175D3DCCD1}">
              <a14:hiddenFill xmlns="" xmlns:a14="http://schemas.microsoft.com/office/drawing/2010/main">
                <a:solidFill>
                  <a:srgbClr val="FFFFFF"/>
                </a:solidFill>
              </a14:hiddenFill>
            </a:ext>
          </a:extLst>
        </p:spPr>
        <p:txBody>
          <a:bodyPr anchor="b">
            <a:noAutofit/>
          </a:bodyPr>
          <a:lstStyle>
            <a:defPPr>
              <a:defRPr lang="en-US"/>
            </a:defPPr>
            <a:lvl1pPr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9pPr>
          </a:lstStyle>
          <a:p>
            <a:pPr algn="r">
              <a:defRPr/>
            </a:pPr>
            <a:r>
              <a:rPr lang="en-US" altLang="zh-CN" sz="2400" b="1" dirty="0">
                <a:solidFill>
                  <a:srgbClr val="58595B"/>
                </a:solidFill>
                <a:latin typeface="Book Antiqua" pitchFamily="18" charset="0"/>
              </a:rPr>
              <a:t>OVERVIEW</a:t>
            </a:r>
          </a:p>
        </p:txBody>
      </p:sp>
      <p:grpSp>
        <p:nvGrpSpPr>
          <p:cNvPr id="24" name="组合 23"/>
          <p:cNvGrpSpPr/>
          <p:nvPr/>
        </p:nvGrpSpPr>
        <p:grpSpPr>
          <a:xfrm>
            <a:off x="9810776" y="3286124"/>
            <a:ext cx="416411" cy="382998"/>
            <a:chOff x="8374817" y="3976831"/>
            <a:chExt cx="719115" cy="661413"/>
          </a:xfrm>
        </p:grpSpPr>
        <p:sp>
          <p:nvSpPr>
            <p:cNvPr id="25" name="Freeform 44"/>
            <p:cNvSpPr>
              <a:spLocks/>
            </p:cNvSpPr>
            <p:nvPr/>
          </p:nvSpPr>
          <p:spPr bwMode="auto">
            <a:xfrm>
              <a:off x="9018919" y="4072040"/>
              <a:ext cx="75013" cy="68522"/>
            </a:xfrm>
            <a:custGeom>
              <a:avLst/>
              <a:gdLst>
                <a:gd name="T0" fmla="*/ 28 w 44"/>
                <a:gd name="T1" fmla="*/ 11 h 40"/>
                <a:gd name="T2" fmla="*/ 0 w 44"/>
                <a:gd name="T3" fmla="*/ 18 h 40"/>
                <a:gd name="T4" fmla="*/ 31 w 44"/>
                <a:gd name="T5" fmla="*/ 40 h 40"/>
                <a:gd name="T6" fmla="*/ 28 w 44"/>
                <a:gd name="T7" fmla="*/ 11 h 40"/>
              </a:gdLst>
              <a:ahLst/>
              <a:cxnLst>
                <a:cxn ang="0">
                  <a:pos x="T0" y="T1"/>
                </a:cxn>
                <a:cxn ang="0">
                  <a:pos x="T2" y="T3"/>
                </a:cxn>
                <a:cxn ang="0">
                  <a:pos x="T4" y="T5"/>
                </a:cxn>
                <a:cxn ang="0">
                  <a:pos x="T6" y="T7"/>
                </a:cxn>
              </a:cxnLst>
              <a:rect l="0" t="0" r="r" b="b"/>
              <a:pathLst>
                <a:path w="44" h="40">
                  <a:moveTo>
                    <a:pt x="28" y="11"/>
                  </a:moveTo>
                  <a:cubicBezTo>
                    <a:pt x="13" y="0"/>
                    <a:pt x="0" y="18"/>
                    <a:pt x="0" y="18"/>
                  </a:cubicBezTo>
                  <a:cubicBezTo>
                    <a:pt x="31" y="40"/>
                    <a:pt x="31" y="40"/>
                    <a:pt x="31" y="40"/>
                  </a:cubicBezTo>
                  <a:cubicBezTo>
                    <a:pt x="31" y="40"/>
                    <a:pt x="44" y="22"/>
                    <a:pt x="28" y="11"/>
                  </a:cubicBezTo>
                  <a:close/>
                </a:path>
              </a:pathLst>
            </a:custGeom>
            <a:solidFill>
              <a:srgbClr val="58595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45"/>
            <p:cNvSpPr>
              <a:spLocks/>
            </p:cNvSpPr>
            <p:nvPr/>
          </p:nvSpPr>
          <p:spPr bwMode="auto">
            <a:xfrm>
              <a:off x="8831387" y="4116759"/>
              <a:ext cx="230088" cy="284184"/>
            </a:xfrm>
            <a:custGeom>
              <a:avLst/>
              <a:gdLst>
                <a:gd name="T0" fmla="*/ 187 w 319"/>
                <a:gd name="T1" fmla="*/ 85 h 394"/>
                <a:gd name="T2" fmla="*/ 156 w 319"/>
                <a:gd name="T3" fmla="*/ 125 h 394"/>
                <a:gd name="T4" fmla="*/ 104 w 319"/>
                <a:gd name="T5" fmla="*/ 198 h 394"/>
                <a:gd name="T6" fmla="*/ 0 w 319"/>
                <a:gd name="T7" fmla="*/ 342 h 394"/>
                <a:gd name="T8" fmla="*/ 74 w 319"/>
                <a:gd name="T9" fmla="*/ 394 h 394"/>
                <a:gd name="T10" fmla="*/ 104 w 319"/>
                <a:gd name="T11" fmla="*/ 352 h 394"/>
                <a:gd name="T12" fmla="*/ 130 w 319"/>
                <a:gd name="T13" fmla="*/ 314 h 394"/>
                <a:gd name="T14" fmla="*/ 156 w 319"/>
                <a:gd name="T15" fmla="*/ 276 h 394"/>
                <a:gd name="T16" fmla="*/ 319 w 319"/>
                <a:gd name="T17" fmla="*/ 52 h 394"/>
                <a:gd name="T18" fmla="*/ 248 w 319"/>
                <a:gd name="T19" fmla="*/ 0 h 394"/>
                <a:gd name="T20" fmla="*/ 187 w 319"/>
                <a:gd name="T21" fmla="*/ 85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9" h="394">
                  <a:moveTo>
                    <a:pt x="187" y="85"/>
                  </a:moveTo>
                  <a:lnTo>
                    <a:pt x="156" y="125"/>
                  </a:lnTo>
                  <a:lnTo>
                    <a:pt x="104" y="198"/>
                  </a:lnTo>
                  <a:lnTo>
                    <a:pt x="0" y="342"/>
                  </a:lnTo>
                  <a:lnTo>
                    <a:pt x="74" y="394"/>
                  </a:lnTo>
                  <a:lnTo>
                    <a:pt x="104" y="352"/>
                  </a:lnTo>
                  <a:lnTo>
                    <a:pt x="130" y="314"/>
                  </a:lnTo>
                  <a:lnTo>
                    <a:pt x="156" y="276"/>
                  </a:lnTo>
                  <a:lnTo>
                    <a:pt x="319" y="52"/>
                  </a:lnTo>
                  <a:lnTo>
                    <a:pt x="248" y="0"/>
                  </a:lnTo>
                  <a:lnTo>
                    <a:pt x="187" y="85"/>
                  </a:lnTo>
                  <a:close/>
                </a:path>
              </a:pathLst>
            </a:custGeom>
            <a:solidFill>
              <a:srgbClr val="59C3E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46"/>
            <p:cNvSpPr>
              <a:spLocks/>
            </p:cNvSpPr>
            <p:nvPr/>
          </p:nvSpPr>
          <p:spPr bwMode="auto">
            <a:xfrm>
              <a:off x="8374817" y="3976831"/>
              <a:ext cx="569090" cy="661413"/>
            </a:xfrm>
            <a:custGeom>
              <a:avLst/>
              <a:gdLst>
                <a:gd name="T0" fmla="*/ 312 w 334"/>
                <a:gd name="T1" fmla="*/ 348 h 388"/>
                <a:gd name="T2" fmla="*/ 293 w 334"/>
                <a:gd name="T3" fmla="*/ 366 h 388"/>
                <a:gd name="T4" fmla="*/ 40 w 334"/>
                <a:gd name="T5" fmla="*/ 366 h 388"/>
                <a:gd name="T6" fmla="*/ 22 w 334"/>
                <a:gd name="T7" fmla="*/ 348 h 388"/>
                <a:gd name="T8" fmla="*/ 22 w 334"/>
                <a:gd name="T9" fmla="*/ 41 h 388"/>
                <a:gd name="T10" fmla="*/ 40 w 334"/>
                <a:gd name="T11" fmla="*/ 23 h 388"/>
                <a:gd name="T12" fmla="*/ 293 w 334"/>
                <a:gd name="T13" fmla="*/ 23 h 388"/>
                <a:gd name="T14" fmla="*/ 312 w 334"/>
                <a:gd name="T15" fmla="*/ 41 h 388"/>
                <a:gd name="T16" fmla="*/ 312 w 334"/>
                <a:gd name="T17" fmla="*/ 140 h 388"/>
                <a:gd name="T18" fmla="*/ 334 w 334"/>
                <a:gd name="T19" fmla="*/ 109 h 388"/>
                <a:gd name="T20" fmla="*/ 334 w 334"/>
                <a:gd name="T21" fmla="*/ 21 h 388"/>
                <a:gd name="T22" fmla="*/ 313 w 334"/>
                <a:gd name="T23" fmla="*/ 0 h 388"/>
                <a:gd name="T24" fmla="*/ 21 w 334"/>
                <a:gd name="T25" fmla="*/ 0 h 388"/>
                <a:gd name="T26" fmla="*/ 0 w 334"/>
                <a:gd name="T27" fmla="*/ 21 h 388"/>
                <a:gd name="T28" fmla="*/ 0 w 334"/>
                <a:gd name="T29" fmla="*/ 368 h 388"/>
                <a:gd name="T30" fmla="*/ 21 w 334"/>
                <a:gd name="T31" fmla="*/ 388 h 388"/>
                <a:gd name="T32" fmla="*/ 313 w 334"/>
                <a:gd name="T33" fmla="*/ 388 h 388"/>
                <a:gd name="T34" fmla="*/ 334 w 334"/>
                <a:gd name="T35" fmla="*/ 368 h 388"/>
                <a:gd name="T36" fmla="*/ 334 w 334"/>
                <a:gd name="T37" fmla="*/ 223 h 388"/>
                <a:gd name="T38" fmla="*/ 312 w 334"/>
                <a:gd name="T39" fmla="*/ 254 h 388"/>
                <a:gd name="T40" fmla="*/ 312 w 334"/>
                <a:gd name="T41" fmla="*/ 348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4" h="388">
                  <a:moveTo>
                    <a:pt x="312" y="348"/>
                  </a:moveTo>
                  <a:cubicBezTo>
                    <a:pt x="312" y="358"/>
                    <a:pt x="303" y="366"/>
                    <a:pt x="293" y="366"/>
                  </a:cubicBezTo>
                  <a:cubicBezTo>
                    <a:pt x="40" y="366"/>
                    <a:pt x="40" y="366"/>
                    <a:pt x="40" y="366"/>
                  </a:cubicBezTo>
                  <a:cubicBezTo>
                    <a:pt x="30" y="366"/>
                    <a:pt x="22" y="358"/>
                    <a:pt x="22" y="348"/>
                  </a:cubicBezTo>
                  <a:cubicBezTo>
                    <a:pt x="22" y="41"/>
                    <a:pt x="22" y="41"/>
                    <a:pt x="22" y="41"/>
                  </a:cubicBezTo>
                  <a:cubicBezTo>
                    <a:pt x="22" y="31"/>
                    <a:pt x="30" y="23"/>
                    <a:pt x="40" y="23"/>
                  </a:cubicBezTo>
                  <a:cubicBezTo>
                    <a:pt x="293" y="23"/>
                    <a:pt x="293" y="23"/>
                    <a:pt x="293" y="23"/>
                  </a:cubicBezTo>
                  <a:cubicBezTo>
                    <a:pt x="303" y="23"/>
                    <a:pt x="312" y="31"/>
                    <a:pt x="312" y="41"/>
                  </a:cubicBezTo>
                  <a:cubicBezTo>
                    <a:pt x="312" y="140"/>
                    <a:pt x="312" y="140"/>
                    <a:pt x="312" y="140"/>
                  </a:cubicBezTo>
                  <a:cubicBezTo>
                    <a:pt x="334" y="109"/>
                    <a:pt x="334" y="109"/>
                    <a:pt x="334" y="109"/>
                  </a:cubicBezTo>
                  <a:cubicBezTo>
                    <a:pt x="334" y="21"/>
                    <a:pt x="334" y="21"/>
                    <a:pt x="334" y="21"/>
                  </a:cubicBezTo>
                  <a:cubicBezTo>
                    <a:pt x="334" y="10"/>
                    <a:pt x="325" y="0"/>
                    <a:pt x="313" y="0"/>
                  </a:cubicBezTo>
                  <a:cubicBezTo>
                    <a:pt x="21" y="0"/>
                    <a:pt x="21" y="0"/>
                    <a:pt x="21" y="0"/>
                  </a:cubicBezTo>
                  <a:cubicBezTo>
                    <a:pt x="9" y="0"/>
                    <a:pt x="0" y="10"/>
                    <a:pt x="0" y="21"/>
                  </a:cubicBezTo>
                  <a:cubicBezTo>
                    <a:pt x="0" y="368"/>
                    <a:pt x="0" y="368"/>
                    <a:pt x="0" y="368"/>
                  </a:cubicBezTo>
                  <a:cubicBezTo>
                    <a:pt x="0" y="379"/>
                    <a:pt x="9" y="388"/>
                    <a:pt x="21" y="388"/>
                  </a:cubicBezTo>
                  <a:cubicBezTo>
                    <a:pt x="313" y="388"/>
                    <a:pt x="313" y="388"/>
                    <a:pt x="313" y="388"/>
                  </a:cubicBezTo>
                  <a:cubicBezTo>
                    <a:pt x="325" y="388"/>
                    <a:pt x="334" y="379"/>
                    <a:pt x="334" y="368"/>
                  </a:cubicBezTo>
                  <a:cubicBezTo>
                    <a:pt x="334" y="223"/>
                    <a:pt x="334" y="223"/>
                    <a:pt x="334" y="223"/>
                  </a:cubicBezTo>
                  <a:cubicBezTo>
                    <a:pt x="312" y="254"/>
                    <a:pt x="312" y="254"/>
                    <a:pt x="312" y="254"/>
                  </a:cubicBezTo>
                  <a:lnTo>
                    <a:pt x="312" y="348"/>
                  </a:lnTo>
                  <a:close/>
                </a:path>
              </a:pathLst>
            </a:custGeom>
            <a:solidFill>
              <a:srgbClr val="58595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47"/>
            <p:cNvSpPr>
              <a:spLocks/>
            </p:cNvSpPr>
            <p:nvPr/>
          </p:nvSpPr>
          <p:spPr bwMode="auto">
            <a:xfrm>
              <a:off x="8806142" y="4377142"/>
              <a:ext cx="67800" cy="77177"/>
            </a:xfrm>
            <a:custGeom>
              <a:avLst/>
              <a:gdLst>
                <a:gd name="T0" fmla="*/ 21 w 94"/>
                <a:gd name="T1" fmla="*/ 0 h 107"/>
                <a:gd name="T2" fmla="*/ 0 w 94"/>
                <a:gd name="T3" fmla="*/ 107 h 107"/>
                <a:gd name="T4" fmla="*/ 94 w 94"/>
                <a:gd name="T5" fmla="*/ 52 h 107"/>
                <a:gd name="T6" fmla="*/ 21 w 94"/>
                <a:gd name="T7" fmla="*/ 0 h 107"/>
              </a:gdLst>
              <a:ahLst/>
              <a:cxnLst>
                <a:cxn ang="0">
                  <a:pos x="T0" y="T1"/>
                </a:cxn>
                <a:cxn ang="0">
                  <a:pos x="T2" y="T3"/>
                </a:cxn>
                <a:cxn ang="0">
                  <a:pos x="T4" y="T5"/>
                </a:cxn>
                <a:cxn ang="0">
                  <a:pos x="T6" y="T7"/>
                </a:cxn>
              </a:cxnLst>
              <a:rect l="0" t="0" r="r" b="b"/>
              <a:pathLst>
                <a:path w="94" h="107">
                  <a:moveTo>
                    <a:pt x="21" y="0"/>
                  </a:moveTo>
                  <a:lnTo>
                    <a:pt x="0" y="107"/>
                  </a:lnTo>
                  <a:lnTo>
                    <a:pt x="94" y="52"/>
                  </a:lnTo>
                  <a:lnTo>
                    <a:pt x="21" y="0"/>
                  </a:lnTo>
                  <a:close/>
                </a:path>
              </a:pathLst>
            </a:custGeom>
            <a:solidFill>
              <a:srgbClr val="58595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Rectangle 48"/>
            <p:cNvSpPr>
              <a:spLocks noChangeArrowheads="1"/>
            </p:cNvSpPr>
            <p:nvPr/>
          </p:nvSpPr>
          <p:spPr bwMode="auto">
            <a:xfrm>
              <a:off x="8459928" y="4504808"/>
              <a:ext cx="228646" cy="34621"/>
            </a:xfrm>
            <a:prstGeom prst="rect">
              <a:avLst/>
            </a:prstGeom>
            <a:solidFill>
              <a:srgbClr val="59C3EB"/>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Rectangle 49"/>
            <p:cNvSpPr>
              <a:spLocks noChangeArrowheads="1"/>
            </p:cNvSpPr>
            <p:nvPr/>
          </p:nvSpPr>
          <p:spPr bwMode="auto">
            <a:xfrm>
              <a:off x="8459928" y="4428352"/>
              <a:ext cx="228646" cy="33900"/>
            </a:xfrm>
            <a:prstGeom prst="rect">
              <a:avLst/>
            </a:prstGeom>
            <a:solidFill>
              <a:srgbClr val="59C3EB"/>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Rectangle 50"/>
            <p:cNvSpPr>
              <a:spLocks noChangeArrowheads="1"/>
            </p:cNvSpPr>
            <p:nvPr/>
          </p:nvSpPr>
          <p:spPr bwMode="auto">
            <a:xfrm>
              <a:off x="8459928" y="4354782"/>
              <a:ext cx="228646" cy="32458"/>
            </a:xfrm>
            <a:prstGeom prst="rect">
              <a:avLst/>
            </a:prstGeom>
            <a:solidFill>
              <a:srgbClr val="59C3EB"/>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Rectangle 51"/>
            <p:cNvSpPr>
              <a:spLocks noChangeArrowheads="1"/>
            </p:cNvSpPr>
            <p:nvPr/>
          </p:nvSpPr>
          <p:spPr bwMode="auto">
            <a:xfrm>
              <a:off x="8459928" y="4278326"/>
              <a:ext cx="228646" cy="32458"/>
            </a:xfrm>
            <a:prstGeom prst="rect">
              <a:avLst/>
            </a:prstGeom>
            <a:solidFill>
              <a:srgbClr val="59C3EB"/>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Rectangle 52"/>
            <p:cNvSpPr>
              <a:spLocks noChangeArrowheads="1"/>
            </p:cNvSpPr>
            <p:nvPr/>
          </p:nvSpPr>
          <p:spPr bwMode="auto">
            <a:xfrm>
              <a:off x="8459928" y="4201870"/>
              <a:ext cx="228646" cy="33900"/>
            </a:xfrm>
            <a:prstGeom prst="rect">
              <a:avLst/>
            </a:prstGeom>
            <a:solidFill>
              <a:srgbClr val="59C3EB"/>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Rectangle 53"/>
            <p:cNvSpPr>
              <a:spLocks noChangeArrowheads="1"/>
            </p:cNvSpPr>
            <p:nvPr/>
          </p:nvSpPr>
          <p:spPr bwMode="auto">
            <a:xfrm>
              <a:off x="8459928" y="4124694"/>
              <a:ext cx="228646" cy="34621"/>
            </a:xfrm>
            <a:prstGeom prst="rect">
              <a:avLst/>
            </a:prstGeom>
            <a:solidFill>
              <a:srgbClr val="59C3EB"/>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36" name="矩形 35"/>
          <p:cNvSpPr/>
          <p:nvPr/>
        </p:nvSpPr>
        <p:spPr>
          <a:xfrm>
            <a:off x="1667706" y="363660"/>
            <a:ext cx="6571434" cy="707886"/>
          </a:xfrm>
          <a:prstGeom prst="rect">
            <a:avLst/>
          </a:prstGeom>
        </p:spPr>
        <p:txBody>
          <a:bodyPr wrap="square">
            <a:spAutoFit/>
          </a:bodyPr>
          <a:lstStyle/>
          <a:p>
            <a:r>
              <a:rPr lang="en-US" altLang="zh-CN" sz="4000" dirty="0">
                <a:solidFill>
                  <a:srgbClr val="58595B"/>
                </a:solidFill>
                <a:latin typeface="Agency FB" panose="020B0503020202020204" pitchFamily="34" charset="0"/>
              </a:rPr>
              <a:t>Backbone of Disease-Symptom Network</a:t>
            </a:r>
            <a:endParaRPr lang="zh-CN" altLang="en-US" sz="4000" dirty="0">
              <a:solidFill>
                <a:srgbClr val="58595B"/>
              </a:solidFill>
              <a:latin typeface="Agency FB" panose="020B0503020202020204" pitchFamily="34" charset="0"/>
            </a:endParaRPr>
          </a:p>
        </p:txBody>
      </p:sp>
      <p:pic>
        <p:nvPicPr>
          <p:cNvPr id="38" name="图片 37" descr="Untitled.png"/>
          <p:cNvPicPr>
            <a:picLocks noChangeAspect="1"/>
          </p:cNvPicPr>
          <p:nvPr/>
        </p:nvPicPr>
        <p:blipFill>
          <a:blip r:embed="rId3">
            <a:lum contrast="-10000"/>
          </a:blip>
          <a:stretch>
            <a:fillRect/>
          </a:stretch>
        </p:blipFill>
        <p:spPr>
          <a:xfrm>
            <a:off x="952464" y="1500174"/>
            <a:ext cx="6000792" cy="5072098"/>
          </a:xfrm>
          <a:prstGeom prst="rect">
            <a:avLst/>
          </a:prstGeom>
        </p:spPr>
      </p:pic>
      <p:sp>
        <p:nvSpPr>
          <p:cNvPr id="11" name="矩形 10"/>
          <p:cNvSpPr/>
          <p:nvPr/>
        </p:nvSpPr>
        <p:spPr>
          <a:xfrm>
            <a:off x="1095340" y="1643050"/>
            <a:ext cx="5715040" cy="4786346"/>
          </a:xfrm>
          <a:prstGeom prst="rect">
            <a:avLst/>
          </a:prstGeom>
          <a:noFill/>
          <a:ln w="285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1809720" y="2500306"/>
            <a:ext cx="3429024" cy="42862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3167042" y="3857628"/>
            <a:ext cx="3786214" cy="57150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TextBox 40"/>
          <p:cNvSpPr txBox="1"/>
          <p:nvPr/>
        </p:nvSpPr>
        <p:spPr>
          <a:xfrm>
            <a:off x="7596198" y="3786190"/>
            <a:ext cx="4143404" cy="2400657"/>
          </a:xfrm>
          <a:prstGeom prst="rect">
            <a:avLst/>
          </a:prstGeom>
          <a:noFill/>
        </p:spPr>
        <p:txBody>
          <a:bodyPr wrap="square" rtlCol="0">
            <a:spAutoFit/>
          </a:bodyPr>
          <a:lstStyle/>
          <a:p>
            <a:pPr algn="just">
              <a:lnSpc>
                <a:spcPts val="3000"/>
              </a:lnSpc>
            </a:pPr>
            <a:r>
              <a:rPr lang="en-US" altLang="zh-CN" dirty="0">
                <a:solidFill>
                  <a:srgbClr val="58595B"/>
                </a:solidFill>
                <a:latin typeface="Book Antiqua" pitchFamily="18" charset="0"/>
                <a:cs typeface="Arial" pitchFamily="34" charset="0"/>
              </a:rPr>
              <a:t>Gephi is a useful software for network analytics. Using </a:t>
            </a:r>
            <a:r>
              <a:rPr lang="en-US" altLang="zh-CN" i="1" dirty="0">
                <a:solidFill>
                  <a:srgbClr val="58595B"/>
                </a:solidFill>
                <a:latin typeface="Book Antiqua" pitchFamily="18" charset="0"/>
                <a:cs typeface="Arial" pitchFamily="34" charset="0"/>
              </a:rPr>
              <a:t>Fruchterman Reingold </a:t>
            </a:r>
            <a:r>
              <a:rPr lang="en-US" altLang="zh-CN" dirty="0">
                <a:solidFill>
                  <a:srgbClr val="58595B"/>
                </a:solidFill>
                <a:latin typeface="Book Antiqua" pitchFamily="18" charset="0"/>
                <a:cs typeface="Arial" pitchFamily="34" charset="0"/>
              </a:rPr>
              <a:t>layout, we get this circular network. You can see that </a:t>
            </a:r>
            <a:r>
              <a:rPr lang="en-US" altLang="zh-CN" sz="2000" b="1" dirty="0">
                <a:solidFill>
                  <a:srgbClr val="FF0000"/>
                </a:solidFill>
                <a:latin typeface="Book Antiqua" pitchFamily="18" charset="0"/>
                <a:cs typeface="Arial" pitchFamily="34" charset="0"/>
              </a:rPr>
              <a:t>Breast Neoplasms </a:t>
            </a:r>
            <a:r>
              <a:rPr lang="en-US" altLang="zh-CN" dirty="0">
                <a:solidFill>
                  <a:srgbClr val="58595B"/>
                </a:solidFill>
                <a:latin typeface="Book Antiqua" pitchFamily="18" charset="0"/>
                <a:cs typeface="Arial" pitchFamily="34" charset="0"/>
              </a:rPr>
              <a:t>has the highest degree, </a:t>
            </a:r>
            <a:r>
              <a:rPr lang="en-US" altLang="zh-CN" sz="2000" b="1" dirty="0">
                <a:solidFill>
                  <a:srgbClr val="FF0000"/>
                </a:solidFill>
                <a:latin typeface="Book Antiqua" pitchFamily="18" charset="0"/>
                <a:cs typeface="Arial" pitchFamily="34" charset="0"/>
              </a:rPr>
              <a:t>Coronary Artery Disease</a:t>
            </a:r>
            <a:r>
              <a:rPr lang="en-US" altLang="zh-CN" dirty="0">
                <a:solidFill>
                  <a:srgbClr val="58595B"/>
                </a:solidFill>
                <a:latin typeface="Book Antiqua" pitchFamily="18" charset="0"/>
                <a:cs typeface="Arial" pitchFamily="34" charset="0"/>
              </a:rPr>
              <a:t> comes the second.</a:t>
            </a:r>
            <a:endParaRPr lang="zh-CN" altLang="en-US" dirty="0">
              <a:solidFill>
                <a:srgbClr val="58595B"/>
              </a:solidFill>
              <a:latin typeface="Book Antiqua" pitchFamily="18" charset="0"/>
              <a:cs typeface="Arial" pitchFamily="34" charset="0"/>
            </a:endParaRPr>
          </a:p>
        </p:txBody>
      </p:sp>
    </p:spTree>
    <p:extLst>
      <p:ext uri="{BB962C8B-B14F-4D97-AF65-F5344CB8AC3E}">
        <p14:creationId xmlns="" xmlns:p14="http://schemas.microsoft.com/office/powerpoint/2010/main" val="1382881249"/>
      </p:ext>
    </p:extLst>
  </p:cSld>
  <p:clrMapOvr>
    <a:masterClrMapping/>
  </p:clrMapOvr>
  <mc:AlternateContent xmlns:mc="http://schemas.openxmlformats.org/markup-compatibility/2006">
    <mc:Choice xmlns="" xmlns:p14="http://schemas.microsoft.com/office/powerpoint/2010/main" Requires="p14">
      <p:transition p14:dur="10"/>
    </mc:Choice>
    <mc:Fallback>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grpSp>
        <p:nvGrpSpPr>
          <p:cNvPr id="2" name="组合 1"/>
          <p:cNvGrpSpPr/>
          <p:nvPr/>
        </p:nvGrpSpPr>
        <p:grpSpPr>
          <a:xfrm>
            <a:off x="-2" y="0"/>
            <a:ext cx="1581151" cy="1306653"/>
            <a:chOff x="-2" y="5562600"/>
            <a:chExt cx="1581151" cy="1306653"/>
          </a:xfrm>
        </p:grpSpPr>
        <p:sp>
          <p:nvSpPr>
            <p:cNvPr id="3" name="直角三角形 8"/>
            <p:cNvSpPr/>
            <p:nvPr/>
          </p:nvSpPr>
          <p:spPr>
            <a:xfrm flipV="1">
              <a:off x="-2" y="5562600"/>
              <a:ext cx="1581151" cy="1306653"/>
            </a:xfrm>
            <a:custGeom>
              <a:avLst/>
              <a:gdLst>
                <a:gd name="connsiteX0" fmla="*/ 0 w 1596000"/>
                <a:gd name="connsiteY0" fmla="*/ 740842 h 740842"/>
                <a:gd name="connsiteX1" fmla="*/ 0 w 1596000"/>
                <a:gd name="connsiteY1" fmla="*/ 0 h 740842"/>
                <a:gd name="connsiteX2" fmla="*/ 1596000 w 1596000"/>
                <a:gd name="connsiteY2" fmla="*/ 740842 h 740842"/>
                <a:gd name="connsiteX3" fmla="*/ 0 w 1596000"/>
                <a:gd name="connsiteY3" fmla="*/ 740842 h 740842"/>
                <a:gd name="connsiteX0" fmla="*/ 0 w 1519800"/>
                <a:gd name="connsiteY0" fmla="*/ 740842 h 1293292"/>
                <a:gd name="connsiteX1" fmla="*/ 0 w 1519800"/>
                <a:gd name="connsiteY1" fmla="*/ 0 h 1293292"/>
                <a:gd name="connsiteX2" fmla="*/ 1519800 w 1519800"/>
                <a:gd name="connsiteY2" fmla="*/ 1293292 h 1293292"/>
                <a:gd name="connsiteX3" fmla="*/ 0 w 1519800"/>
                <a:gd name="connsiteY3" fmla="*/ 740842 h 1293292"/>
              </a:gdLst>
              <a:ahLst/>
              <a:cxnLst>
                <a:cxn ang="0">
                  <a:pos x="connsiteX0" y="connsiteY0"/>
                </a:cxn>
                <a:cxn ang="0">
                  <a:pos x="connsiteX1" y="connsiteY1"/>
                </a:cxn>
                <a:cxn ang="0">
                  <a:pos x="connsiteX2" y="connsiteY2"/>
                </a:cxn>
                <a:cxn ang="0">
                  <a:pos x="connsiteX3" y="connsiteY3"/>
                </a:cxn>
              </a:cxnLst>
              <a:rect l="l" t="t" r="r" b="b"/>
              <a:pathLst>
                <a:path w="1519800" h="1293292">
                  <a:moveTo>
                    <a:pt x="0" y="740842"/>
                  </a:moveTo>
                  <a:lnTo>
                    <a:pt x="0" y="0"/>
                  </a:lnTo>
                  <a:lnTo>
                    <a:pt x="1519800" y="1293292"/>
                  </a:lnTo>
                  <a:lnTo>
                    <a:pt x="0" y="740842"/>
                  </a:lnTo>
                  <a:close/>
                </a:path>
              </a:pathLst>
            </a:custGeom>
            <a:solidFill>
              <a:srgbClr val="59C3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 name="直角三角形 8"/>
            <p:cNvSpPr/>
            <p:nvPr/>
          </p:nvSpPr>
          <p:spPr>
            <a:xfrm rot="5400000" flipH="1" flipV="1">
              <a:off x="148633" y="5428776"/>
              <a:ext cx="1293293" cy="1565153"/>
            </a:xfrm>
            <a:custGeom>
              <a:avLst/>
              <a:gdLst>
                <a:gd name="connsiteX0" fmla="*/ 0 w 1596000"/>
                <a:gd name="connsiteY0" fmla="*/ 740842 h 740842"/>
                <a:gd name="connsiteX1" fmla="*/ 0 w 1596000"/>
                <a:gd name="connsiteY1" fmla="*/ 0 h 740842"/>
                <a:gd name="connsiteX2" fmla="*/ 1596000 w 1596000"/>
                <a:gd name="connsiteY2" fmla="*/ 740842 h 740842"/>
                <a:gd name="connsiteX3" fmla="*/ 0 w 1596000"/>
                <a:gd name="connsiteY3" fmla="*/ 740842 h 740842"/>
                <a:gd name="connsiteX0" fmla="*/ 0 w 1519800"/>
                <a:gd name="connsiteY0" fmla="*/ 740842 h 1293292"/>
                <a:gd name="connsiteX1" fmla="*/ 0 w 1519800"/>
                <a:gd name="connsiteY1" fmla="*/ 0 h 1293292"/>
                <a:gd name="connsiteX2" fmla="*/ 1519800 w 1519800"/>
                <a:gd name="connsiteY2" fmla="*/ 1293292 h 1293292"/>
                <a:gd name="connsiteX3" fmla="*/ 0 w 1519800"/>
                <a:gd name="connsiteY3" fmla="*/ 740842 h 1293292"/>
              </a:gdLst>
              <a:ahLst/>
              <a:cxnLst>
                <a:cxn ang="0">
                  <a:pos x="connsiteX0" y="connsiteY0"/>
                </a:cxn>
                <a:cxn ang="0">
                  <a:pos x="connsiteX1" y="connsiteY1"/>
                </a:cxn>
                <a:cxn ang="0">
                  <a:pos x="connsiteX2" y="connsiteY2"/>
                </a:cxn>
                <a:cxn ang="0">
                  <a:pos x="connsiteX3" y="connsiteY3"/>
                </a:cxn>
              </a:cxnLst>
              <a:rect l="l" t="t" r="r" b="b"/>
              <a:pathLst>
                <a:path w="1519800" h="1293292">
                  <a:moveTo>
                    <a:pt x="0" y="740842"/>
                  </a:moveTo>
                  <a:lnTo>
                    <a:pt x="0" y="0"/>
                  </a:lnTo>
                  <a:lnTo>
                    <a:pt x="1519800" y="1293292"/>
                  </a:lnTo>
                  <a:lnTo>
                    <a:pt x="0" y="740842"/>
                  </a:lnTo>
                  <a:close/>
                </a:path>
              </a:pathLst>
            </a:custGeom>
            <a:solidFill>
              <a:schemeClr val="bg1"/>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5" name="矩形 4"/>
          <p:cNvSpPr/>
          <p:nvPr/>
        </p:nvSpPr>
        <p:spPr>
          <a:xfrm>
            <a:off x="1667706" y="363660"/>
            <a:ext cx="9571830" cy="707886"/>
          </a:xfrm>
          <a:prstGeom prst="rect">
            <a:avLst/>
          </a:prstGeom>
        </p:spPr>
        <p:txBody>
          <a:bodyPr wrap="square">
            <a:spAutoFit/>
          </a:bodyPr>
          <a:lstStyle/>
          <a:p>
            <a:r>
              <a:rPr lang="en-US" altLang="zh-CN" sz="4000" dirty="0">
                <a:solidFill>
                  <a:srgbClr val="58595B"/>
                </a:solidFill>
                <a:latin typeface="Agency FB" panose="020B0503020202020204" pitchFamily="34" charset="0"/>
              </a:rPr>
              <a:t>Average (Weighted) Degree of Disease-Symptom Network</a:t>
            </a:r>
            <a:endParaRPr lang="zh-CN" altLang="en-US" sz="4000" dirty="0">
              <a:solidFill>
                <a:srgbClr val="58595B"/>
              </a:solidFill>
              <a:latin typeface="Agency FB" panose="020B0503020202020204" pitchFamily="34" charset="0"/>
            </a:endParaRPr>
          </a:p>
        </p:txBody>
      </p:sp>
      <p:sp>
        <p:nvSpPr>
          <p:cNvPr id="8" name="MH_SubTitle_1"/>
          <p:cNvSpPr txBox="1">
            <a:spLocks noChangeArrowheads="1"/>
          </p:cNvSpPr>
          <p:nvPr>
            <p:custDataLst>
              <p:tags r:id="rId1"/>
            </p:custDataLst>
          </p:nvPr>
        </p:nvSpPr>
        <p:spPr bwMode="auto">
          <a:xfrm>
            <a:off x="1166778" y="5786454"/>
            <a:ext cx="3357586" cy="475094"/>
          </a:xfrm>
          <a:prstGeom prst="rect">
            <a:avLst/>
          </a:prstGeom>
          <a:noFill/>
          <a:ln w="9525">
            <a:noFill/>
            <a:miter lim="800000"/>
            <a:headEnd/>
            <a:tailEnd/>
          </a:ln>
          <a:extLst>
            <a:ext uri="{909E8E84-426E-40DD-AFC4-6F175D3DCCD1}">
              <a14:hiddenFill xmlns="" xmlns:a14="http://schemas.microsoft.com/office/drawing/2010/main">
                <a:solidFill>
                  <a:srgbClr val="FFFFFF"/>
                </a:solidFill>
              </a14:hiddenFill>
            </a:ext>
          </a:extLst>
        </p:spPr>
        <p:txBody>
          <a:bodyPr anchor="b">
            <a:noAutofit/>
          </a:bodyPr>
          <a:lstStyle>
            <a:defPPr>
              <a:defRPr lang="en-US"/>
            </a:defPPr>
            <a:lvl1pPr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9pPr>
          </a:lstStyle>
          <a:p>
            <a:pPr algn="r">
              <a:defRPr/>
            </a:pPr>
            <a:r>
              <a:rPr lang="en-US" altLang="zh-CN" sz="2400" b="1" dirty="0">
                <a:solidFill>
                  <a:srgbClr val="58595B"/>
                </a:solidFill>
                <a:latin typeface="Book Antiqua" pitchFamily="18" charset="0"/>
              </a:rPr>
              <a:t>Average Degree: 7.679</a:t>
            </a:r>
          </a:p>
        </p:txBody>
      </p:sp>
      <p:grpSp>
        <p:nvGrpSpPr>
          <p:cNvPr id="9" name="组合 8"/>
          <p:cNvGrpSpPr/>
          <p:nvPr/>
        </p:nvGrpSpPr>
        <p:grpSpPr>
          <a:xfrm flipH="1">
            <a:off x="4638449" y="5786454"/>
            <a:ext cx="385981" cy="502539"/>
            <a:chOff x="3196030" y="1160235"/>
            <a:chExt cx="582794" cy="758785"/>
          </a:xfrm>
        </p:grpSpPr>
        <p:sp>
          <p:nvSpPr>
            <p:cNvPr id="10" name="Freeform 634"/>
            <p:cNvSpPr>
              <a:spLocks noEditPoints="1"/>
            </p:cNvSpPr>
            <p:nvPr/>
          </p:nvSpPr>
          <p:spPr bwMode="auto">
            <a:xfrm>
              <a:off x="3243635" y="1160235"/>
              <a:ext cx="535189" cy="533747"/>
            </a:xfrm>
            <a:custGeom>
              <a:avLst/>
              <a:gdLst>
                <a:gd name="T0" fmla="*/ 225 w 314"/>
                <a:gd name="T1" fmla="*/ 39 h 313"/>
                <a:gd name="T2" fmla="*/ 34 w 314"/>
                <a:gd name="T3" fmla="*/ 89 h 313"/>
                <a:gd name="T4" fmla="*/ 62 w 314"/>
                <a:gd name="T5" fmla="*/ 264 h 313"/>
                <a:gd name="T6" fmla="*/ 84 w 314"/>
                <a:gd name="T7" fmla="*/ 280 h 313"/>
                <a:gd name="T8" fmla="*/ 110 w 314"/>
                <a:gd name="T9" fmla="*/ 292 h 313"/>
                <a:gd name="T10" fmla="*/ 275 w 314"/>
                <a:gd name="T11" fmla="*/ 230 h 313"/>
                <a:gd name="T12" fmla="*/ 225 w 314"/>
                <a:gd name="T13" fmla="*/ 39 h 313"/>
                <a:gd name="T14" fmla="*/ 229 w 314"/>
                <a:gd name="T15" fmla="*/ 203 h 313"/>
                <a:gd name="T16" fmla="*/ 111 w 314"/>
                <a:gd name="T17" fmla="*/ 234 h 313"/>
                <a:gd name="T18" fmla="*/ 79 w 314"/>
                <a:gd name="T19" fmla="*/ 116 h 313"/>
                <a:gd name="T20" fmla="*/ 198 w 314"/>
                <a:gd name="T21" fmla="*/ 84 h 313"/>
                <a:gd name="T22" fmla="*/ 229 w 314"/>
                <a:gd name="T23" fmla="*/ 203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4" h="313">
                  <a:moveTo>
                    <a:pt x="225" y="39"/>
                  </a:moveTo>
                  <a:cubicBezTo>
                    <a:pt x="158" y="0"/>
                    <a:pt x="72" y="23"/>
                    <a:pt x="34" y="89"/>
                  </a:cubicBezTo>
                  <a:cubicBezTo>
                    <a:pt x="0" y="148"/>
                    <a:pt x="13" y="221"/>
                    <a:pt x="62" y="264"/>
                  </a:cubicBezTo>
                  <a:cubicBezTo>
                    <a:pt x="69" y="270"/>
                    <a:pt x="76" y="275"/>
                    <a:pt x="84" y="280"/>
                  </a:cubicBezTo>
                  <a:cubicBezTo>
                    <a:pt x="92" y="285"/>
                    <a:pt x="101" y="289"/>
                    <a:pt x="110" y="292"/>
                  </a:cubicBezTo>
                  <a:cubicBezTo>
                    <a:pt x="171" y="313"/>
                    <a:pt x="241" y="288"/>
                    <a:pt x="275" y="230"/>
                  </a:cubicBezTo>
                  <a:cubicBezTo>
                    <a:pt x="314" y="163"/>
                    <a:pt x="291" y="77"/>
                    <a:pt x="225" y="39"/>
                  </a:cubicBezTo>
                  <a:close/>
                  <a:moveTo>
                    <a:pt x="229" y="203"/>
                  </a:moveTo>
                  <a:cubicBezTo>
                    <a:pt x="205" y="244"/>
                    <a:pt x="152" y="259"/>
                    <a:pt x="111" y="234"/>
                  </a:cubicBezTo>
                  <a:cubicBezTo>
                    <a:pt x="69" y="210"/>
                    <a:pt x="55" y="157"/>
                    <a:pt x="79" y="116"/>
                  </a:cubicBezTo>
                  <a:cubicBezTo>
                    <a:pt x="103" y="74"/>
                    <a:pt x="157" y="60"/>
                    <a:pt x="198" y="84"/>
                  </a:cubicBezTo>
                  <a:cubicBezTo>
                    <a:pt x="239" y="108"/>
                    <a:pt x="254" y="162"/>
                    <a:pt x="229" y="203"/>
                  </a:cubicBezTo>
                  <a:close/>
                </a:path>
              </a:pathLst>
            </a:custGeom>
            <a:solidFill>
              <a:srgbClr val="58595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 name="Oval 635"/>
            <p:cNvSpPr>
              <a:spLocks noChangeArrowheads="1"/>
            </p:cNvSpPr>
            <p:nvPr/>
          </p:nvSpPr>
          <p:spPr bwMode="auto">
            <a:xfrm>
              <a:off x="3465068" y="1327572"/>
              <a:ext cx="85111" cy="87275"/>
            </a:xfrm>
            <a:prstGeom prst="ellipse">
              <a:avLst/>
            </a:prstGeom>
            <a:solidFill>
              <a:srgbClr val="59C3E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Freeform 636"/>
            <p:cNvSpPr>
              <a:spLocks/>
            </p:cNvSpPr>
            <p:nvPr/>
          </p:nvSpPr>
          <p:spPr bwMode="auto">
            <a:xfrm>
              <a:off x="3507623" y="1422781"/>
              <a:ext cx="92324" cy="98816"/>
            </a:xfrm>
            <a:custGeom>
              <a:avLst/>
              <a:gdLst>
                <a:gd name="T0" fmla="*/ 13 w 54"/>
                <a:gd name="T1" fmla="*/ 0 h 58"/>
                <a:gd name="T2" fmla="*/ 0 w 54"/>
                <a:gd name="T3" fmla="*/ 11 h 58"/>
                <a:gd name="T4" fmla="*/ 13 w 54"/>
                <a:gd name="T5" fmla="*/ 40 h 58"/>
                <a:gd name="T6" fmla="*/ 0 w 54"/>
                <a:gd name="T7" fmla="*/ 58 h 58"/>
                <a:gd name="T8" fmla="*/ 4 w 54"/>
                <a:gd name="T9" fmla="*/ 58 h 58"/>
                <a:gd name="T10" fmla="*/ 44 w 54"/>
                <a:gd name="T11" fmla="*/ 16 h 58"/>
                <a:gd name="T12" fmla="*/ 13 w 54"/>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54" h="58">
                  <a:moveTo>
                    <a:pt x="13" y="0"/>
                  </a:moveTo>
                  <a:cubicBezTo>
                    <a:pt x="0" y="11"/>
                    <a:pt x="0" y="11"/>
                    <a:pt x="0" y="11"/>
                  </a:cubicBezTo>
                  <a:cubicBezTo>
                    <a:pt x="13" y="40"/>
                    <a:pt x="13" y="40"/>
                    <a:pt x="13" y="40"/>
                  </a:cubicBezTo>
                  <a:cubicBezTo>
                    <a:pt x="0" y="58"/>
                    <a:pt x="0" y="58"/>
                    <a:pt x="0" y="58"/>
                  </a:cubicBezTo>
                  <a:cubicBezTo>
                    <a:pt x="4" y="58"/>
                    <a:pt x="4" y="58"/>
                    <a:pt x="4" y="58"/>
                  </a:cubicBezTo>
                  <a:cubicBezTo>
                    <a:pt x="54" y="58"/>
                    <a:pt x="44" y="29"/>
                    <a:pt x="44" y="16"/>
                  </a:cubicBezTo>
                  <a:cubicBezTo>
                    <a:pt x="44" y="6"/>
                    <a:pt x="24" y="2"/>
                    <a:pt x="13" y="0"/>
                  </a:cubicBezTo>
                  <a:close/>
                </a:path>
              </a:pathLst>
            </a:custGeom>
            <a:solidFill>
              <a:srgbClr val="59C3E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Freeform 637"/>
            <p:cNvSpPr>
              <a:spLocks/>
            </p:cNvSpPr>
            <p:nvPr/>
          </p:nvSpPr>
          <p:spPr bwMode="auto">
            <a:xfrm>
              <a:off x="3416021" y="1422781"/>
              <a:ext cx="91603" cy="98816"/>
            </a:xfrm>
            <a:custGeom>
              <a:avLst/>
              <a:gdLst>
                <a:gd name="T0" fmla="*/ 54 w 54"/>
                <a:gd name="T1" fmla="*/ 11 h 58"/>
                <a:gd name="T2" fmla="*/ 41 w 54"/>
                <a:gd name="T3" fmla="*/ 0 h 58"/>
                <a:gd name="T4" fmla="*/ 11 w 54"/>
                <a:gd name="T5" fmla="*/ 16 h 58"/>
                <a:gd name="T6" fmla="*/ 50 w 54"/>
                <a:gd name="T7" fmla="*/ 58 h 58"/>
                <a:gd name="T8" fmla="*/ 54 w 54"/>
                <a:gd name="T9" fmla="*/ 58 h 58"/>
                <a:gd name="T10" fmla="*/ 41 w 54"/>
                <a:gd name="T11" fmla="*/ 40 h 58"/>
                <a:gd name="T12" fmla="*/ 54 w 54"/>
                <a:gd name="T13" fmla="*/ 11 h 58"/>
              </a:gdLst>
              <a:ahLst/>
              <a:cxnLst>
                <a:cxn ang="0">
                  <a:pos x="T0" y="T1"/>
                </a:cxn>
                <a:cxn ang="0">
                  <a:pos x="T2" y="T3"/>
                </a:cxn>
                <a:cxn ang="0">
                  <a:pos x="T4" y="T5"/>
                </a:cxn>
                <a:cxn ang="0">
                  <a:pos x="T6" y="T7"/>
                </a:cxn>
                <a:cxn ang="0">
                  <a:pos x="T8" y="T9"/>
                </a:cxn>
                <a:cxn ang="0">
                  <a:pos x="T10" y="T11"/>
                </a:cxn>
                <a:cxn ang="0">
                  <a:pos x="T12" y="T13"/>
                </a:cxn>
              </a:cxnLst>
              <a:rect l="0" t="0" r="r" b="b"/>
              <a:pathLst>
                <a:path w="54" h="58">
                  <a:moveTo>
                    <a:pt x="54" y="11"/>
                  </a:moveTo>
                  <a:cubicBezTo>
                    <a:pt x="41" y="0"/>
                    <a:pt x="41" y="0"/>
                    <a:pt x="41" y="0"/>
                  </a:cubicBezTo>
                  <a:cubicBezTo>
                    <a:pt x="30" y="2"/>
                    <a:pt x="11" y="6"/>
                    <a:pt x="11" y="16"/>
                  </a:cubicBezTo>
                  <a:cubicBezTo>
                    <a:pt x="11" y="29"/>
                    <a:pt x="0" y="58"/>
                    <a:pt x="50" y="58"/>
                  </a:cubicBezTo>
                  <a:cubicBezTo>
                    <a:pt x="54" y="58"/>
                    <a:pt x="54" y="58"/>
                    <a:pt x="54" y="58"/>
                  </a:cubicBezTo>
                  <a:cubicBezTo>
                    <a:pt x="41" y="40"/>
                    <a:pt x="41" y="40"/>
                    <a:pt x="41" y="40"/>
                  </a:cubicBezTo>
                  <a:lnTo>
                    <a:pt x="54" y="11"/>
                  </a:lnTo>
                  <a:close/>
                </a:path>
              </a:pathLst>
            </a:custGeom>
            <a:solidFill>
              <a:srgbClr val="59C3E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Freeform 638"/>
            <p:cNvSpPr>
              <a:spLocks/>
            </p:cNvSpPr>
            <p:nvPr/>
          </p:nvSpPr>
          <p:spPr bwMode="auto">
            <a:xfrm>
              <a:off x="3196030" y="1626181"/>
              <a:ext cx="225039" cy="292839"/>
            </a:xfrm>
            <a:custGeom>
              <a:avLst/>
              <a:gdLst>
                <a:gd name="T0" fmla="*/ 85 w 132"/>
                <a:gd name="T1" fmla="*/ 0 h 172"/>
                <a:gd name="T2" fmla="*/ 12 w 132"/>
                <a:gd name="T3" fmla="*/ 125 h 172"/>
                <a:gd name="T4" fmla="*/ 25 w 132"/>
                <a:gd name="T5" fmla="*/ 158 h 172"/>
                <a:gd name="T6" fmla="*/ 58 w 132"/>
                <a:gd name="T7" fmla="*/ 156 h 172"/>
                <a:gd name="T8" fmla="*/ 132 w 132"/>
                <a:gd name="T9" fmla="*/ 28 h 172"/>
                <a:gd name="T10" fmla="*/ 105 w 132"/>
                <a:gd name="T11" fmla="*/ 19 h 172"/>
                <a:gd name="T12" fmla="*/ 85 w 132"/>
                <a:gd name="T13" fmla="*/ 0 h 172"/>
              </a:gdLst>
              <a:ahLst/>
              <a:cxnLst>
                <a:cxn ang="0">
                  <a:pos x="T0" y="T1"/>
                </a:cxn>
                <a:cxn ang="0">
                  <a:pos x="T2" y="T3"/>
                </a:cxn>
                <a:cxn ang="0">
                  <a:pos x="T4" y="T5"/>
                </a:cxn>
                <a:cxn ang="0">
                  <a:pos x="T6" y="T7"/>
                </a:cxn>
                <a:cxn ang="0">
                  <a:pos x="T8" y="T9"/>
                </a:cxn>
                <a:cxn ang="0">
                  <a:pos x="T10" y="T11"/>
                </a:cxn>
                <a:cxn ang="0">
                  <a:pos x="T12" y="T13"/>
                </a:cxn>
              </a:cxnLst>
              <a:rect l="0" t="0" r="r" b="b"/>
              <a:pathLst>
                <a:path w="132" h="172">
                  <a:moveTo>
                    <a:pt x="85" y="0"/>
                  </a:moveTo>
                  <a:cubicBezTo>
                    <a:pt x="12" y="125"/>
                    <a:pt x="12" y="125"/>
                    <a:pt x="12" y="125"/>
                  </a:cubicBezTo>
                  <a:cubicBezTo>
                    <a:pt x="12" y="125"/>
                    <a:pt x="0" y="144"/>
                    <a:pt x="25" y="158"/>
                  </a:cubicBezTo>
                  <a:cubicBezTo>
                    <a:pt x="49" y="172"/>
                    <a:pt x="58" y="156"/>
                    <a:pt x="58" y="156"/>
                  </a:cubicBezTo>
                  <a:cubicBezTo>
                    <a:pt x="132" y="28"/>
                    <a:pt x="132" y="28"/>
                    <a:pt x="132" y="28"/>
                  </a:cubicBezTo>
                  <a:cubicBezTo>
                    <a:pt x="132" y="28"/>
                    <a:pt x="119" y="27"/>
                    <a:pt x="105" y="19"/>
                  </a:cubicBezTo>
                  <a:cubicBezTo>
                    <a:pt x="92" y="11"/>
                    <a:pt x="85" y="0"/>
                    <a:pt x="85" y="0"/>
                  </a:cubicBezTo>
                  <a:close/>
                </a:path>
              </a:pathLst>
            </a:custGeom>
            <a:solidFill>
              <a:srgbClr val="58595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15" name="MH_SubTitle_1"/>
          <p:cNvSpPr txBox="1">
            <a:spLocks noChangeArrowheads="1"/>
          </p:cNvSpPr>
          <p:nvPr>
            <p:custDataLst>
              <p:tags r:id="rId2"/>
            </p:custDataLst>
          </p:nvPr>
        </p:nvSpPr>
        <p:spPr bwMode="auto">
          <a:xfrm>
            <a:off x="6310314" y="5786454"/>
            <a:ext cx="4857784" cy="475094"/>
          </a:xfrm>
          <a:prstGeom prst="rect">
            <a:avLst/>
          </a:prstGeom>
          <a:noFill/>
          <a:ln w="9525">
            <a:noFill/>
            <a:miter lim="800000"/>
            <a:headEnd/>
            <a:tailEnd/>
          </a:ln>
          <a:extLst>
            <a:ext uri="{909E8E84-426E-40DD-AFC4-6F175D3DCCD1}">
              <a14:hiddenFill xmlns="" xmlns:a14="http://schemas.microsoft.com/office/drawing/2010/main">
                <a:solidFill>
                  <a:srgbClr val="FFFFFF"/>
                </a:solidFill>
              </a14:hiddenFill>
            </a:ext>
          </a:extLst>
        </p:spPr>
        <p:txBody>
          <a:bodyPr anchor="b">
            <a:noAutofit/>
          </a:bodyPr>
          <a:lstStyle>
            <a:defPPr>
              <a:defRPr lang="en-US"/>
            </a:defPPr>
            <a:lvl1pPr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9pPr>
          </a:lstStyle>
          <a:p>
            <a:pPr algn="r">
              <a:defRPr/>
            </a:pPr>
            <a:r>
              <a:rPr lang="en-US" altLang="zh-CN" sz="2400" b="1" dirty="0">
                <a:solidFill>
                  <a:srgbClr val="58595B"/>
                </a:solidFill>
                <a:latin typeface="Book Antiqua" pitchFamily="18" charset="0"/>
              </a:rPr>
              <a:t>Average Weighted Degree: 3.424</a:t>
            </a:r>
          </a:p>
        </p:txBody>
      </p:sp>
      <p:grpSp>
        <p:nvGrpSpPr>
          <p:cNvPr id="16" name="组合 15"/>
          <p:cNvGrpSpPr/>
          <p:nvPr/>
        </p:nvGrpSpPr>
        <p:grpSpPr>
          <a:xfrm>
            <a:off x="11310974" y="5832084"/>
            <a:ext cx="416411" cy="382998"/>
            <a:chOff x="8374817" y="3976831"/>
            <a:chExt cx="719115" cy="661413"/>
          </a:xfrm>
        </p:grpSpPr>
        <p:sp>
          <p:nvSpPr>
            <p:cNvPr id="17" name="Freeform 44"/>
            <p:cNvSpPr>
              <a:spLocks/>
            </p:cNvSpPr>
            <p:nvPr/>
          </p:nvSpPr>
          <p:spPr bwMode="auto">
            <a:xfrm>
              <a:off x="9018919" y="4072040"/>
              <a:ext cx="75013" cy="68522"/>
            </a:xfrm>
            <a:custGeom>
              <a:avLst/>
              <a:gdLst>
                <a:gd name="T0" fmla="*/ 28 w 44"/>
                <a:gd name="T1" fmla="*/ 11 h 40"/>
                <a:gd name="T2" fmla="*/ 0 w 44"/>
                <a:gd name="T3" fmla="*/ 18 h 40"/>
                <a:gd name="T4" fmla="*/ 31 w 44"/>
                <a:gd name="T5" fmla="*/ 40 h 40"/>
                <a:gd name="T6" fmla="*/ 28 w 44"/>
                <a:gd name="T7" fmla="*/ 11 h 40"/>
              </a:gdLst>
              <a:ahLst/>
              <a:cxnLst>
                <a:cxn ang="0">
                  <a:pos x="T0" y="T1"/>
                </a:cxn>
                <a:cxn ang="0">
                  <a:pos x="T2" y="T3"/>
                </a:cxn>
                <a:cxn ang="0">
                  <a:pos x="T4" y="T5"/>
                </a:cxn>
                <a:cxn ang="0">
                  <a:pos x="T6" y="T7"/>
                </a:cxn>
              </a:cxnLst>
              <a:rect l="0" t="0" r="r" b="b"/>
              <a:pathLst>
                <a:path w="44" h="40">
                  <a:moveTo>
                    <a:pt x="28" y="11"/>
                  </a:moveTo>
                  <a:cubicBezTo>
                    <a:pt x="13" y="0"/>
                    <a:pt x="0" y="18"/>
                    <a:pt x="0" y="18"/>
                  </a:cubicBezTo>
                  <a:cubicBezTo>
                    <a:pt x="31" y="40"/>
                    <a:pt x="31" y="40"/>
                    <a:pt x="31" y="40"/>
                  </a:cubicBezTo>
                  <a:cubicBezTo>
                    <a:pt x="31" y="40"/>
                    <a:pt x="44" y="22"/>
                    <a:pt x="28" y="11"/>
                  </a:cubicBezTo>
                  <a:close/>
                </a:path>
              </a:pathLst>
            </a:custGeom>
            <a:solidFill>
              <a:srgbClr val="58595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Freeform 45"/>
            <p:cNvSpPr>
              <a:spLocks/>
            </p:cNvSpPr>
            <p:nvPr/>
          </p:nvSpPr>
          <p:spPr bwMode="auto">
            <a:xfrm>
              <a:off x="8831387" y="4116759"/>
              <a:ext cx="230088" cy="284184"/>
            </a:xfrm>
            <a:custGeom>
              <a:avLst/>
              <a:gdLst>
                <a:gd name="T0" fmla="*/ 187 w 319"/>
                <a:gd name="T1" fmla="*/ 85 h 394"/>
                <a:gd name="T2" fmla="*/ 156 w 319"/>
                <a:gd name="T3" fmla="*/ 125 h 394"/>
                <a:gd name="T4" fmla="*/ 104 w 319"/>
                <a:gd name="T5" fmla="*/ 198 h 394"/>
                <a:gd name="T6" fmla="*/ 0 w 319"/>
                <a:gd name="T7" fmla="*/ 342 h 394"/>
                <a:gd name="T8" fmla="*/ 74 w 319"/>
                <a:gd name="T9" fmla="*/ 394 h 394"/>
                <a:gd name="T10" fmla="*/ 104 w 319"/>
                <a:gd name="T11" fmla="*/ 352 h 394"/>
                <a:gd name="T12" fmla="*/ 130 w 319"/>
                <a:gd name="T13" fmla="*/ 314 h 394"/>
                <a:gd name="T14" fmla="*/ 156 w 319"/>
                <a:gd name="T15" fmla="*/ 276 h 394"/>
                <a:gd name="T16" fmla="*/ 319 w 319"/>
                <a:gd name="T17" fmla="*/ 52 h 394"/>
                <a:gd name="T18" fmla="*/ 248 w 319"/>
                <a:gd name="T19" fmla="*/ 0 h 394"/>
                <a:gd name="T20" fmla="*/ 187 w 319"/>
                <a:gd name="T21" fmla="*/ 85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9" h="394">
                  <a:moveTo>
                    <a:pt x="187" y="85"/>
                  </a:moveTo>
                  <a:lnTo>
                    <a:pt x="156" y="125"/>
                  </a:lnTo>
                  <a:lnTo>
                    <a:pt x="104" y="198"/>
                  </a:lnTo>
                  <a:lnTo>
                    <a:pt x="0" y="342"/>
                  </a:lnTo>
                  <a:lnTo>
                    <a:pt x="74" y="394"/>
                  </a:lnTo>
                  <a:lnTo>
                    <a:pt x="104" y="352"/>
                  </a:lnTo>
                  <a:lnTo>
                    <a:pt x="130" y="314"/>
                  </a:lnTo>
                  <a:lnTo>
                    <a:pt x="156" y="276"/>
                  </a:lnTo>
                  <a:lnTo>
                    <a:pt x="319" y="52"/>
                  </a:lnTo>
                  <a:lnTo>
                    <a:pt x="248" y="0"/>
                  </a:lnTo>
                  <a:lnTo>
                    <a:pt x="187" y="85"/>
                  </a:lnTo>
                  <a:close/>
                </a:path>
              </a:pathLst>
            </a:custGeom>
            <a:solidFill>
              <a:srgbClr val="59C3E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Freeform 46"/>
            <p:cNvSpPr>
              <a:spLocks/>
            </p:cNvSpPr>
            <p:nvPr/>
          </p:nvSpPr>
          <p:spPr bwMode="auto">
            <a:xfrm>
              <a:off x="8374817" y="3976831"/>
              <a:ext cx="569090" cy="661413"/>
            </a:xfrm>
            <a:custGeom>
              <a:avLst/>
              <a:gdLst>
                <a:gd name="T0" fmla="*/ 312 w 334"/>
                <a:gd name="T1" fmla="*/ 348 h 388"/>
                <a:gd name="T2" fmla="*/ 293 w 334"/>
                <a:gd name="T3" fmla="*/ 366 h 388"/>
                <a:gd name="T4" fmla="*/ 40 w 334"/>
                <a:gd name="T5" fmla="*/ 366 h 388"/>
                <a:gd name="T6" fmla="*/ 22 w 334"/>
                <a:gd name="T7" fmla="*/ 348 h 388"/>
                <a:gd name="T8" fmla="*/ 22 w 334"/>
                <a:gd name="T9" fmla="*/ 41 h 388"/>
                <a:gd name="T10" fmla="*/ 40 w 334"/>
                <a:gd name="T11" fmla="*/ 23 h 388"/>
                <a:gd name="T12" fmla="*/ 293 w 334"/>
                <a:gd name="T13" fmla="*/ 23 h 388"/>
                <a:gd name="T14" fmla="*/ 312 w 334"/>
                <a:gd name="T15" fmla="*/ 41 h 388"/>
                <a:gd name="T16" fmla="*/ 312 w 334"/>
                <a:gd name="T17" fmla="*/ 140 h 388"/>
                <a:gd name="T18" fmla="*/ 334 w 334"/>
                <a:gd name="T19" fmla="*/ 109 h 388"/>
                <a:gd name="T20" fmla="*/ 334 w 334"/>
                <a:gd name="T21" fmla="*/ 21 h 388"/>
                <a:gd name="T22" fmla="*/ 313 w 334"/>
                <a:gd name="T23" fmla="*/ 0 h 388"/>
                <a:gd name="T24" fmla="*/ 21 w 334"/>
                <a:gd name="T25" fmla="*/ 0 h 388"/>
                <a:gd name="T26" fmla="*/ 0 w 334"/>
                <a:gd name="T27" fmla="*/ 21 h 388"/>
                <a:gd name="T28" fmla="*/ 0 w 334"/>
                <a:gd name="T29" fmla="*/ 368 h 388"/>
                <a:gd name="T30" fmla="*/ 21 w 334"/>
                <a:gd name="T31" fmla="*/ 388 h 388"/>
                <a:gd name="T32" fmla="*/ 313 w 334"/>
                <a:gd name="T33" fmla="*/ 388 h 388"/>
                <a:gd name="T34" fmla="*/ 334 w 334"/>
                <a:gd name="T35" fmla="*/ 368 h 388"/>
                <a:gd name="T36" fmla="*/ 334 w 334"/>
                <a:gd name="T37" fmla="*/ 223 h 388"/>
                <a:gd name="T38" fmla="*/ 312 w 334"/>
                <a:gd name="T39" fmla="*/ 254 h 388"/>
                <a:gd name="T40" fmla="*/ 312 w 334"/>
                <a:gd name="T41" fmla="*/ 348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4" h="388">
                  <a:moveTo>
                    <a:pt x="312" y="348"/>
                  </a:moveTo>
                  <a:cubicBezTo>
                    <a:pt x="312" y="358"/>
                    <a:pt x="303" y="366"/>
                    <a:pt x="293" y="366"/>
                  </a:cubicBezTo>
                  <a:cubicBezTo>
                    <a:pt x="40" y="366"/>
                    <a:pt x="40" y="366"/>
                    <a:pt x="40" y="366"/>
                  </a:cubicBezTo>
                  <a:cubicBezTo>
                    <a:pt x="30" y="366"/>
                    <a:pt x="22" y="358"/>
                    <a:pt x="22" y="348"/>
                  </a:cubicBezTo>
                  <a:cubicBezTo>
                    <a:pt x="22" y="41"/>
                    <a:pt x="22" y="41"/>
                    <a:pt x="22" y="41"/>
                  </a:cubicBezTo>
                  <a:cubicBezTo>
                    <a:pt x="22" y="31"/>
                    <a:pt x="30" y="23"/>
                    <a:pt x="40" y="23"/>
                  </a:cubicBezTo>
                  <a:cubicBezTo>
                    <a:pt x="293" y="23"/>
                    <a:pt x="293" y="23"/>
                    <a:pt x="293" y="23"/>
                  </a:cubicBezTo>
                  <a:cubicBezTo>
                    <a:pt x="303" y="23"/>
                    <a:pt x="312" y="31"/>
                    <a:pt x="312" y="41"/>
                  </a:cubicBezTo>
                  <a:cubicBezTo>
                    <a:pt x="312" y="140"/>
                    <a:pt x="312" y="140"/>
                    <a:pt x="312" y="140"/>
                  </a:cubicBezTo>
                  <a:cubicBezTo>
                    <a:pt x="334" y="109"/>
                    <a:pt x="334" y="109"/>
                    <a:pt x="334" y="109"/>
                  </a:cubicBezTo>
                  <a:cubicBezTo>
                    <a:pt x="334" y="21"/>
                    <a:pt x="334" y="21"/>
                    <a:pt x="334" y="21"/>
                  </a:cubicBezTo>
                  <a:cubicBezTo>
                    <a:pt x="334" y="10"/>
                    <a:pt x="325" y="0"/>
                    <a:pt x="313" y="0"/>
                  </a:cubicBezTo>
                  <a:cubicBezTo>
                    <a:pt x="21" y="0"/>
                    <a:pt x="21" y="0"/>
                    <a:pt x="21" y="0"/>
                  </a:cubicBezTo>
                  <a:cubicBezTo>
                    <a:pt x="9" y="0"/>
                    <a:pt x="0" y="10"/>
                    <a:pt x="0" y="21"/>
                  </a:cubicBezTo>
                  <a:cubicBezTo>
                    <a:pt x="0" y="368"/>
                    <a:pt x="0" y="368"/>
                    <a:pt x="0" y="368"/>
                  </a:cubicBezTo>
                  <a:cubicBezTo>
                    <a:pt x="0" y="379"/>
                    <a:pt x="9" y="388"/>
                    <a:pt x="21" y="388"/>
                  </a:cubicBezTo>
                  <a:cubicBezTo>
                    <a:pt x="313" y="388"/>
                    <a:pt x="313" y="388"/>
                    <a:pt x="313" y="388"/>
                  </a:cubicBezTo>
                  <a:cubicBezTo>
                    <a:pt x="325" y="388"/>
                    <a:pt x="334" y="379"/>
                    <a:pt x="334" y="368"/>
                  </a:cubicBezTo>
                  <a:cubicBezTo>
                    <a:pt x="334" y="223"/>
                    <a:pt x="334" y="223"/>
                    <a:pt x="334" y="223"/>
                  </a:cubicBezTo>
                  <a:cubicBezTo>
                    <a:pt x="312" y="254"/>
                    <a:pt x="312" y="254"/>
                    <a:pt x="312" y="254"/>
                  </a:cubicBezTo>
                  <a:lnTo>
                    <a:pt x="312" y="348"/>
                  </a:lnTo>
                  <a:close/>
                </a:path>
              </a:pathLst>
            </a:custGeom>
            <a:solidFill>
              <a:srgbClr val="58595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Freeform 47"/>
            <p:cNvSpPr>
              <a:spLocks/>
            </p:cNvSpPr>
            <p:nvPr/>
          </p:nvSpPr>
          <p:spPr bwMode="auto">
            <a:xfrm>
              <a:off x="8806142" y="4377142"/>
              <a:ext cx="67800" cy="77177"/>
            </a:xfrm>
            <a:custGeom>
              <a:avLst/>
              <a:gdLst>
                <a:gd name="T0" fmla="*/ 21 w 94"/>
                <a:gd name="T1" fmla="*/ 0 h 107"/>
                <a:gd name="T2" fmla="*/ 0 w 94"/>
                <a:gd name="T3" fmla="*/ 107 h 107"/>
                <a:gd name="T4" fmla="*/ 94 w 94"/>
                <a:gd name="T5" fmla="*/ 52 h 107"/>
                <a:gd name="T6" fmla="*/ 21 w 94"/>
                <a:gd name="T7" fmla="*/ 0 h 107"/>
              </a:gdLst>
              <a:ahLst/>
              <a:cxnLst>
                <a:cxn ang="0">
                  <a:pos x="T0" y="T1"/>
                </a:cxn>
                <a:cxn ang="0">
                  <a:pos x="T2" y="T3"/>
                </a:cxn>
                <a:cxn ang="0">
                  <a:pos x="T4" y="T5"/>
                </a:cxn>
                <a:cxn ang="0">
                  <a:pos x="T6" y="T7"/>
                </a:cxn>
              </a:cxnLst>
              <a:rect l="0" t="0" r="r" b="b"/>
              <a:pathLst>
                <a:path w="94" h="107">
                  <a:moveTo>
                    <a:pt x="21" y="0"/>
                  </a:moveTo>
                  <a:lnTo>
                    <a:pt x="0" y="107"/>
                  </a:lnTo>
                  <a:lnTo>
                    <a:pt x="94" y="52"/>
                  </a:lnTo>
                  <a:lnTo>
                    <a:pt x="21" y="0"/>
                  </a:lnTo>
                  <a:close/>
                </a:path>
              </a:pathLst>
            </a:custGeom>
            <a:solidFill>
              <a:srgbClr val="58595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Rectangle 48"/>
            <p:cNvSpPr>
              <a:spLocks noChangeArrowheads="1"/>
            </p:cNvSpPr>
            <p:nvPr/>
          </p:nvSpPr>
          <p:spPr bwMode="auto">
            <a:xfrm>
              <a:off x="8459928" y="4504808"/>
              <a:ext cx="228646" cy="34621"/>
            </a:xfrm>
            <a:prstGeom prst="rect">
              <a:avLst/>
            </a:prstGeom>
            <a:solidFill>
              <a:srgbClr val="59C3EB"/>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Rectangle 49"/>
            <p:cNvSpPr>
              <a:spLocks noChangeArrowheads="1"/>
            </p:cNvSpPr>
            <p:nvPr/>
          </p:nvSpPr>
          <p:spPr bwMode="auto">
            <a:xfrm>
              <a:off x="8459928" y="4428352"/>
              <a:ext cx="228646" cy="33900"/>
            </a:xfrm>
            <a:prstGeom prst="rect">
              <a:avLst/>
            </a:prstGeom>
            <a:solidFill>
              <a:srgbClr val="59C3EB"/>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Rectangle 50"/>
            <p:cNvSpPr>
              <a:spLocks noChangeArrowheads="1"/>
            </p:cNvSpPr>
            <p:nvPr/>
          </p:nvSpPr>
          <p:spPr bwMode="auto">
            <a:xfrm>
              <a:off x="8459928" y="4354782"/>
              <a:ext cx="228646" cy="32458"/>
            </a:xfrm>
            <a:prstGeom prst="rect">
              <a:avLst/>
            </a:prstGeom>
            <a:solidFill>
              <a:srgbClr val="59C3EB"/>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Rectangle 51"/>
            <p:cNvSpPr>
              <a:spLocks noChangeArrowheads="1"/>
            </p:cNvSpPr>
            <p:nvPr/>
          </p:nvSpPr>
          <p:spPr bwMode="auto">
            <a:xfrm>
              <a:off x="8459928" y="4278326"/>
              <a:ext cx="228646" cy="32458"/>
            </a:xfrm>
            <a:prstGeom prst="rect">
              <a:avLst/>
            </a:prstGeom>
            <a:solidFill>
              <a:srgbClr val="59C3EB"/>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Rectangle 52"/>
            <p:cNvSpPr>
              <a:spLocks noChangeArrowheads="1"/>
            </p:cNvSpPr>
            <p:nvPr/>
          </p:nvSpPr>
          <p:spPr bwMode="auto">
            <a:xfrm>
              <a:off x="8459928" y="4201870"/>
              <a:ext cx="228646" cy="33900"/>
            </a:xfrm>
            <a:prstGeom prst="rect">
              <a:avLst/>
            </a:prstGeom>
            <a:solidFill>
              <a:srgbClr val="59C3EB"/>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Rectangle 53"/>
            <p:cNvSpPr>
              <a:spLocks noChangeArrowheads="1"/>
            </p:cNvSpPr>
            <p:nvPr/>
          </p:nvSpPr>
          <p:spPr bwMode="auto">
            <a:xfrm>
              <a:off x="8459928" y="4124694"/>
              <a:ext cx="228646" cy="34621"/>
            </a:xfrm>
            <a:prstGeom prst="rect">
              <a:avLst/>
            </a:prstGeom>
            <a:solidFill>
              <a:srgbClr val="59C3EB"/>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pic>
        <p:nvPicPr>
          <p:cNvPr id="27" name="图片 26" descr="degree-distribution.png"/>
          <p:cNvPicPr>
            <a:picLocks noChangeAspect="1"/>
          </p:cNvPicPr>
          <p:nvPr/>
        </p:nvPicPr>
        <p:blipFill>
          <a:blip r:embed="rId4">
            <a:lum contrast="-10000"/>
          </a:blip>
          <a:stretch>
            <a:fillRect/>
          </a:stretch>
        </p:blipFill>
        <p:spPr>
          <a:xfrm>
            <a:off x="380960" y="1571612"/>
            <a:ext cx="5143536" cy="4000528"/>
          </a:xfrm>
          <a:prstGeom prst="rect">
            <a:avLst/>
          </a:prstGeom>
        </p:spPr>
      </p:pic>
      <p:pic>
        <p:nvPicPr>
          <p:cNvPr id="28" name="图片 27" descr="w-degree-distribution.png"/>
          <p:cNvPicPr>
            <a:picLocks noChangeAspect="1"/>
          </p:cNvPicPr>
          <p:nvPr/>
        </p:nvPicPr>
        <p:blipFill>
          <a:blip r:embed="rId5">
            <a:lum contrast="-10000"/>
          </a:blip>
          <a:stretch>
            <a:fillRect/>
          </a:stretch>
        </p:blipFill>
        <p:spPr>
          <a:xfrm>
            <a:off x="6310314" y="1571612"/>
            <a:ext cx="5500686" cy="4071966"/>
          </a:xfrm>
          <a:prstGeom prst="rect">
            <a:avLst/>
          </a:prstGeom>
        </p:spPr>
      </p:pic>
    </p:spTree>
    <p:extLst>
      <p:ext uri="{BB962C8B-B14F-4D97-AF65-F5344CB8AC3E}">
        <p14:creationId xmlns="" xmlns:p14="http://schemas.microsoft.com/office/powerpoint/2010/main" val="2322406920"/>
      </p:ext>
    </p:extLst>
  </p:cSld>
  <p:clrMapOvr>
    <a:masterClrMapping/>
  </p:clrMapOvr>
  <mc:AlternateContent xmlns:mc="http://schemas.openxmlformats.org/markup-compatibility/2006">
    <mc:Choice xmlns="" xmlns:p14="http://schemas.microsoft.com/office/powerpoint/2010/main" Requires="p14">
      <p:transition p14:dur="10"/>
    </mc:Choice>
    <mc:Fallback>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xmlns="" id="{567921D5-5919-BC40-B391-BD5166979847}"/>
              </a:ext>
            </a:extLst>
          </p:cNvPr>
          <p:cNvSpPr>
            <a:spLocks noGrp="1"/>
          </p:cNvSpPr>
          <p:nvPr>
            <p:ph idx="4294967295"/>
          </p:nvPr>
        </p:nvSpPr>
        <p:spPr>
          <a:xfrm>
            <a:off x="4167174" y="1285860"/>
            <a:ext cx="4000528" cy="500066"/>
          </a:xfrm>
        </p:spPr>
        <p:txBody>
          <a:bodyPr/>
          <a:lstStyle/>
          <a:p>
            <a:pPr>
              <a:buNone/>
            </a:pPr>
            <a:r>
              <a:rPr kumimoji="1" lang="en-US" altLang="zh-Hans" dirty="0">
                <a:solidFill>
                  <a:srgbClr val="58595B"/>
                </a:solidFill>
                <a:latin typeface="Book Antiqua" pitchFamily="18" charset="0"/>
              </a:rPr>
              <a:t>Disease</a:t>
            </a:r>
            <a:r>
              <a:rPr kumimoji="1" lang="zh-Hans" altLang="en-US" dirty="0">
                <a:solidFill>
                  <a:srgbClr val="58595B"/>
                </a:solidFill>
                <a:latin typeface="Book Antiqua" pitchFamily="18" charset="0"/>
              </a:rPr>
              <a:t> </a:t>
            </a:r>
            <a:r>
              <a:rPr kumimoji="1" lang="en-US" altLang="zh-Hans" dirty="0">
                <a:solidFill>
                  <a:srgbClr val="58595B"/>
                </a:solidFill>
                <a:latin typeface="Book Antiqua" pitchFamily="18" charset="0"/>
              </a:rPr>
              <a:t>and</a:t>
            </a:r>
            <a:r>
              <a:rPr kumimoji="1" lang="zh-Hans" altLang="en-US" dirty="0">
                <a:solidFill>
                  <a:srgbClr val="58595B"/>
                </a:solidFill>
                <a:latin typeface="Book Antiqua" pitchFamily="18" charset="0"/>
              </a:rPr>
              <a:t> </a:t>
            </a:r>
            <a:r>
              <a:rPr kumimoji="1" lang="en-US" altLang="zh-Hans" dirty="0">
                <a:solidFill>
                  <a:srgbClr val="58595B"/>
                </a:solidFill>
                <a:latin typeface="Book Antiqua" pitchFamily="18" charset="0"/>
              </a:rPr>
              <a:t>Symptom</a:t>
            </a:r>
          </a:p>
          <a:p>
            <a:endParaRPr kumimoji="1" lang="zh-CN" altLang="en-US" dirty="0">
              <a:solidFill>
                <a:srgbClr val="58595B"/>
              </a:solidFill>
              <a:latin typeface="Book Antiqua" pitchFamily="18" charset="0"/>
            </a:endParaRPr>
          </a:p>
        </p:txBody>
      </p:sp>
      <p:pic>
        <p:nvPicPr>
          <p:cNvPr id="5" name="图片 4">
            <a:extLst>
              <a:ext uri="{FF2B5EF4-FFF2-40B4-BE49-F238E27FC236}">
                <a16:creationId xmlns:a16="http://schemas.microsoft.com/office/drawing/2014/main" xmlns="" id="{46C07A3C-09C5-DE42-9C38-A7A57D4AAA54}"/>
              </a:ext>
            </a:extLst>
          </p:cNvPr>
          <p:cNvPicPr>
            <a:picLocks noChangeAspect="1"/>
          </p:cNvPicPr>
          <p:nvPr/>
        </p:nvPicPr>
        <p:blipFill>
          <a:blip r:embed="rId2">
            <a:lum contrast="-10000"/>
          </a:blip>
          <a:stretch>
            <a:fillRect/>
          </a:stretch>
        </p:blipFill>
        <p:spPr>
          <a:xfrm>
            <a:off x="2524100" y="1857364"/>
            <a:ext cx="7286676" cy="1643074"/>
          </a:xfrm>
          <a:prstGeom prst="rect">
            <a:avLst/>
          </a:prstGeom>
        </p:spPr>
      </p:pic>
      <mc:AlternateContent xmlns:mc="http://schemas.openxmlformats.org/markup-compatibility/2006">
        <mc:Choice xmlns:a14="http://schemas.microsoft.com/office/drawing/2010/main" xmlns="" Requires="a14">
          <p:sp>
            <p:nvSpPr>
              <p:cNvPr id="6" name="椭圆 5">
                <a:extLst>
                  <a:ext uri="{FF2B5EF4-FFF2-40B4-BE49-F238E27FC236}">
                    <a16:creationId xmlns:a16="http://schemas.microsoft.com/office/drawing/2014/main" id="{D3B1BC85-5F17-9D46-81C8-F4788B758A44}"/>
                  </a:ext>
                </a:extLst>
              </p:cNvPr>
              <p:cNvSpPr/>
              <p:nvPr/>
            </p:nvSpPr>
            <p:spPr>
              <a:xfrm>
                <a:off x="3361316" y="4156363"/>
                <a:ext cx="360218" cy="401781"/>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kumimoji="1" lang="en-US" altLang="zh-Hans" i="1" smtClean="0">
                              <a:solidFill>
                                <a:schemeClr val="tx1"/>
                              </a:solidFill>
                              <a:latin typeface="Cambria Math" panose="02040503050406030204" pitchFamily="18" charset="0"/>
                            </a:rPr>
                          </m:ctrlPr>
                        </m:sSubPr>
                        <m:e>
                          <m:r>
                            <a:rPr kumimoji="1" lang="en-US" altLang="zh-Hans" b="0" i="1" smtClean="0">
                              <a:solidFill>
                                <a:schemeClr val="tx1"/>
                              </a:solidFill>
                              <a:latin typeface="Cambria Math" panose="02040503050406030204" pitchFamily="18" charset="0"/>
                            </a:rPr>
                            <m:t>𝐷</m:t>
                          </m:r>
                        </m:e>
                        <m:sub>
                          <m:r>
                            <a:rPr kumimoji="1" lang="en-US" altLang="zh-Hans" b="0" i="1" smtClean="0">
                              <a:solidFill>
                                <a:schemeClr val="tx1"/>
                              </a:solidFill>
                              <a:latin typeface="Cambria Math" panose="02040503050406030204" pitchFamily="18" charset="0"/>
                            </a:rPr>
                            <m:t>1</m:t>
                          </m:r>
                        </m:sub>
                      </m:sSub>
                    </m:oMath>
                  </m:oMathPara>
                </a14:m>
                <a:endParaRPr kumimoji="1" lang="zh-CN" altLang="en-US" dirty="0">
                  <a:solidFill>
                    <a:schemeClr val="tx1"/>
                  </a:solidFill>
                </a:endParaRPr>
              </a:p>
            </p:txBody>
          </p:sp>
        </mc:Choice>
        <mc:Fallback>
          <p:sp>
            <p:nvSpPr>
              <p:cNvPr id="6" name="椭圆 5">
                <a:extLst>
                  <a:ext uri="{FF2B5EF4-FFF2-40B4-BE49-F238E27FC236}">
                    <a16:creationId xmlns="" xmlns:a16="http://schemas.microsoft.com/office/drawing/2014/main" xmlns:a14="http://schemas.microsoft.com/office/drawing/2010/main" id="{D3B1BC85-5F17-9D46-81C8-F4788B758A44}"/>
                  </a:ext>
                </a:extLst>
              </p:cNvPr>
              <p:cNvSpPr>
                <a:spLocks noRot="1" noChangeAspect="1" noMove="1" noResize="1" noEditPoints="1" noAdjustHandles="1" noChangeArrowheads="1" noChangeShapeType="1" noTextEdit="1"/>
              </p:cNvSpPr>
              <p:nvPr/>
            </p:nvSpPr>
            <p:spPr>
              <a:xfrm>
                <a:off x="3361316" y="4156363"/>
                <a:ext cx="360218" cy="401781"/>
              </a:xfrm>
              <a:prstGeom prst="ellipse">
                <a:avLst/>
              </a:prstGeom>
              <a:blipFill>
                <a:blip r:embed="rId3"/>
                <a:stretch>
                  <a:fillRect l="-3333"/>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xmlns="" Requires="a14">
          <p:sp>
            <p:nvSpPr>
              <p:cNvPr id="13" name="椭圆 12">
                <a:extLst>
                  <a:ext uri="{FF2B5EF4-FFF2-40B4-BE49-F238E27FC236}">
                    <a16:creationId xmlns:a16="http://schemas.microsoft.com/office/drawing/2014/main" id="{4CF0B72F-30F6-5F41-9C8C-1DC9CAAD20FC}"/>
                  </a:ext>
                </a:extLst>
              </p:cNvPr>
              <p:cNvSpPr/>
              <p:nvPr/>
            </p:nvSpPr>
            <p:spPr>
              <a:xfrm>
                <a:off x="7892546" y="4156363"/>
                <a:ext cx="360218" cy="401781"/>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kumimoji="1" lang="en-US" altLang="zh-Hans" i="1" smtClean="0">
                              <a:solidFill>
                                <a:schemeClr val="tx1"/>
                              </a:solidFill>
                              <a:latin typeface="Cambria Math" panose="02040503050406030204" pitchFamily="18" charset="0"/>
                            </a:rPr>
                          </m:ctrlPr>
                        </m:sSubPr>
                        <m:e>
                          <m:r>
                            <a:rPr kumimoji="1" lang="en-US" altLang="zh-Hans" b="0" i="1" smtClean="0">
                              <a:solidFill>
                                <a:schemeClr val="tx1"/>
                              </a:solidFill>
                              <a:latin typeface="Cambria Math" panose="02040503050406030204" pitchFamily="18" charset="0"/>
                            </a:rPr>
                            <m:t>𝐷</m:t>
                          </m:r>
                        </m:e>
                        <m:sub>
                          <m:r>
                            <a:rPr kumimoji="1" lang="en-US" altLang="zh-Hans" b="0" i="1" smtClean="0">
                              <a:solidFill>
                                <a:schemeClr val="tx1"/>
                              </a:solidFill>
                              <a:latin typeface="Cambria Math" panose="02040503050406030204" pitchFamily="18" charset="0"/>
                            </a:rPr>
                            <m:t>𝑛</m:t>
                          </m:r>
                        </m:sub>
                      </m:sSub>
                    </m:oMath>
                  </m:oMathPara>
                </a14:m>
                <a:endParaRPr kumimoji="1" lang="zh-CN" altLang="en-US" dirty="0">
                  <a:solidFill>
                    <a:schemeClr val="tx1"/>
                  </a:solidFill>
                </a:endParaRPr>
              </a:p>
            </p:txBody>
          </p:sp>
        </mc:Choice>
        <mc:Fallback>
          <p:sp>
            <p:nvSpPr>
              <p:cNvPr id="13" name="椭圆 12">
                <a:extLst>
                  <a:ext uri="{FF2B5EF4-FFF2-40B4-BE49-F238E27FC236}">
                    <a16:creationId xmlns="" xmlns:a16="http://schemas.microsoft.com/office/drawing/2014/main" xmlns:a14="http://schemas.microsoft.com/office/drawing/2010/main" id="{4CF0B72F-30F6-5F41-9C8C-1DC9CAAD20FC}"/>
                  </a:ext>
                </a:extLst>
              </p:cNvPr>
              <p:cNvSpPr>
                <a:spLocks noRot="1" noChangeAspect="1" noMove="1" noResize="1" noEditPoints="1" noAdjustHandles="1" noChangeArrowheads="1" noChangeShapeType="1" noTextEdit="1"/>
              </p:cNvSpPr>
              <p:nvPr/>
            </p:nvSpPr>
            <p:spPr>
              <a:xfrm>
                <a:off x="7892546" y="4156363"/>
                <a:ext cx="360218" cy="401781"/>
              </a:xfrm>
              <a:prstGeom prst="ellipse">
                <a:avLst/>
              </a:prstGeom>
              <a:blipFill>
                <a:blip r:embed="rId4"/>
                <a:stretch>
                  <a:fillRect l="-6452"/>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xmlns="" Requires="a14">
          <p:sp>
            <p:nvSpPr>
              <p:cNvPr id="14" name="椭圆 13">
                <a:extLst>
                  <a:ext uri="{FF2B5EF4-FFF2-40B4-BE49-F238E27FC236}">
                    <a16:creationId xmlns:a16="http://schemas.microsoft.com/office/drawing/2014/main" id="{11BADB89-76CD-3F4D-ACEF-B3A167BBE852}"/>
                  </a:ext>
                </a:extLst>
              </p:cNvPr>
              <p:cNvSpPr/>
              <p:nvPr/>
            </p:nvSpPr>
            <p:spPr>
              <a:xfrm>
                <a:off x="6557745" y="4126320"/>
                <a:ext cx="360218" cy="401781"/>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kumimoji="1" lang="en-US" altLang="zh-Hans" i="1" smtClean="0">
                              <a:solidFill>
                                <a:schemeClr val="tx1"/>
                              </a:solidFill>
                              <a:latin typeface="Cambria Math" panose="02040503050406030204" pitchFamily="18" charset="0"/>
                            </a:rPr>
                          </m:ctrlPr>
                        </m:sSubPr>
                        <m:e>
                          <m:r>
                            <a:rPr kumimoji="1" lang="en-US" altLang="zh-Hans" b="0" i="1" smtClean="0">
                              <a:solidFill>
                                <a:schemeClr val="tx1"/>
                              </a:solidFill>
                              <a:latin typeface="Cambria Math" panose="02040503050406030204" pitchFamily="18" charset="0"/>
                            </a:rPr>
                            <m:t>𝐷</m:t>
                          </m:r>
                        </m:e>
                        <m:sub>
                          <m:r>
                            <a:rPr kumimoji="1" lang="en-US" altLang="zh-Hans" b="0" i="1" smtClean="0">
                              <a:solidFill>
                                <a:schemeClr val="tx1"/>
                              </a:solidFill>
                              <a:latin typeface="Cambria Math" panose="02040503050406030204" pitchFamily="18" charset="0"/>
                            </a:rPr>
                            <m:t>5</m:t>
                          </m:r>
                        </m:sub>
                      </m:sSub>
                    </m:oMath>
                  </m:oMathPara>
                </a14:m>
                <a:endParaRPr kumimoji="1" lang="zh-CN" altLang="en-US" dirty="0">
                  <a:solidFill>
                    <a:schemeClr val="tx1"/>
                  </a:solidFill>
                </a:endParaRPr>
              </a:p>
            </p:txBody>
          </p:sp>
        </mc:Choice>
        <mc:Fallback>
          <p:sp>
            <p:nvSpPr>
              <p:cNvPr id="14" name="椭圆 13">
                <a:extLst>
                  <a:ext uri="{FF2B5EF4-FFF2-40B4-BE49-F238E27FC236}">
                    <a16:creationId xmlns="" xmlns:a16="http://schemas.microsoft.com/office/drawing/2014/main" xmlns:a14="http://schemas.microsoft.com/office/drawing/2010/main" id="{11BADB89-76CD-3F4D-ACEF-B3A167BBE852}"/>
                  </a:ext>
                </a:extLst>
              </p:cNvPr>
              <p:cNvSpPr>
                <a:spLocks noRot="1" noChangeAspect="1" noMove="1" noResize="1" noEditPoints="1" noAdjustHandles="1" noChangeArrowheads="1" noChangeShapeType="1" noTextEdit="1"/>
              </p:cNvSpPr>
              <p:nvPr/>
            </p:nvSpPr>
            <p:spPr>
              <a:xfrm>
                <a:off x="6557745" y="4126320"/>
                <a:ext cx="360218" cy="401781"/>
              </a:xfrm>
              <a:prstGeom prst="ellipse">
                <a:avLst/>
              </a:prstGeom>
              <a:blipFill>
                <a:blip r:embed="rId5"/>
                <a:stretch>
                  <a:fillRect l="-6667"/>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xmlns="" Requires="a14">
          <p:sp>
            <p:nvSpPr>
              <p:cNvPr id="15" name="椭圆 14">
                <a:extLst>
                  <a:ext uri="{FF2B5EF4-FFF2-40B4-BE49-F238E27FC236}">
                    <a16:creationId xmlns:a16="http://schemas.microsoft.com/office/drawing/2014/main" id="{93952DBB-BADE-524C-B3EE-E7F3439D2271}"/>
                  </a:ext>
                </a:extLst>
              </p:cNvPr>
              <p:cNvSpPr/>
              <p:nvPr/>
            </p:nvSpPr>
            <p:spPr>
              <a:xfrm>
                <a:off x="5823100" y="4142508"/>
                <a:ext cx="360218" cy="401781"/>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kumimoji="1" lang="en-US" altLang="zh-Hans" i="1" smtClean="0">
                              <a:solidFill>
                                <a:schemeClr val="tx1"/>
                              </a:solidFill>
                              <a:latin typeface="Cambria Math" panose="02040503050406030204" pitchFamily="18" charset="0"/>
                            </a:rPr>
                          </m:ctrlPr>
                        </m:sSubPr>
                        <m:e>
                          <m:r>
                            <a:rPr kumimoji="1" lang="en-US" altLang="zh-Hans" b="0" i="1" smtClean="0">
                              <a:solidFill>
                                <a:schemeClr val="tx1"/>
                              </a:solidFill>
                              <a:latin typeface="Cambria Math" panose="02040503050406030204" pitchFamily="18" charset="0"/>
                            </a:rPr>
                            <m:t>𝐷</m:t>
                          </m:r>
                        </m:e>
                        <m:sub>
                          <m:r>
                            <a:rPr kumimoji="1" lang="en-US" altLang="zh-Hans" b="0" i="1" smtClean="0">
                              <a:solidFill>
                                <a:schemeClr val="tx1"/>
                              </a:solidFill>
                              <a:latin typeface="Cambria Math" panose="02040503050406030204" pitchFamily="18" charset="0"/>
                            </a:rPr>
                            <m:t>4</m:t>
                          </m:r>
                        </m:sub>
                      </m:sSub>
                    </m:oMath>
                  </m:oMathPara>
                </a14:m>
                <a:endParaRPr kumimoji="1" lang="zh-CN" altLang="en-US" dirty="0">
                  <a:solidFill>
                    <a:schemeClr val="tx1"/>
                  </a:solidFill>
                </a:endParaRPr>
              </a:p>
            </p:txBody>
          </p:sp>
        </mc:Choice>
        <mc:Fallback>
          <p:sp>
            <p:nvSpPr>
              <p:cNvPr id="15" name="椭圆 14">
                <a:extLst>
                  <a:ext uri="{FF2B5EF4-FFF2-40B4-BE49-F238E27FC236}">
                    <a16:creationId xmlns="" xmlns:a16="http://schemas.microsoft.com/office/drawing/2014/main" xmlns:a14="http://schemas.microsoft.com/office/drawing/2010/main" id="{93952DBB-BADE-524C-B3EE-E7F3439D2271}"/>
                  </a:ext>
                </a:extLst>
              </p:cNvPr>
              <p:cNvSpPr>
                <a:spLocks noRot="1" noChangeAspect="1" noMove="1" noResize="1" noEditPoints="1" noAdjustHandles="1" noChangeArrowheads="1" noChangeShapeType="1" noTextEdit="1"/>
              </p:cNvSpPr>
              <p:nvPr/>
            </p:nvSpPr>
            <p:spPr>
              <a:xfrm>
                <a:off x="5823100" y="4142508"/>
                <a:ext cx="360218" cy="401781"/>
              </a:xfrm>
              <a:prstGeom prst="ellipse">
                <a:avLst/>
              </a:prstGeom>
              <a:blipFill>
                <a:blip r:embed="rId6"/>
                <a:stretch>
                  <a:fillRect l="-6667"/>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xmlns="" Requires="a14">
          <p:sp>
            <p:nvSpPr>
              <p:cNvPr id="16" name="椭圆 15">
                <a:extLst>
                  <a:ext uri="{FF2B5EF4-FFF2-40B4-BE49-F238E27FC236}">
                    <a16:creationId xmlns:a16="http://schemas.microsoft.com/office/drawing/2014/main" id="{666FEC76-4F3D-474E-B59B-86F5E1093731}"/>
                  </a:ext>
                </a:extLst>
              </p:cNvPr>
              <p:cNvSpPr/>
              <p:nvPr/>
            </p:nvSpPr>
            <p:spPr>
              <a:xfrm>
                <a:off x="5000917" y="4147174"/>
                <a:ext cx="360218" cy="401781"/>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kumimoji="1" lang="en-US" altLang="zh-Hans" i="1" smtClean="0">
                              <a:solidFill>
                                <a:schemeClr val="tx1"/>
                              </a:solidFill>
                              <a:latin typeface="Cambria Math" panose="02040503050406030204" pitchFamily="18" charset="0"/>
                            </a:rPr>
                          </m:ctrlPr>
                        </m:sSubPr>
                        <m:e>
                          <m:r>
                            <a:rPr kumimoji="1" lang="en-US" altLang="zh-Hans" b="0" i="1" smtClean="0">
                              <a:solidFill>
                                <a:schemeClr val="tx1"/>
                              </a:solidFill>
                              <a:latin typeface="Cambria Math" panose="02040503050406030204" pitchFamily="18" charset="0"/>
                            </a:rPr>
                            <m:t>𝐷</m:t>
                          </m:r>
                        </m:e>
                        <m:sub>
                          <m:r>
                            <a:rPr kumimoji="1" lang="en-US" altLang="zh-Hans" b="0" i="1" smtClean="0">
                              <a:solidFill>
                                <a:schemeClr val="tx1"/>
                              </a:solidFill>
                              <a:latin typeface="Cambria Math" panose="02040503050406030204" pitchFamily="18" charset="0"/>
                            </a:rPr>
                            <m:t>3</m:t>
                          </m:r>
                        </m:sub>
                      </m:sSub>
                    </m:oMath>
                  </m:oMathPara>
                </a14:m>
                <a:endParaRPr kumimoji="1" lang="zh-CN" altLang="en-US" dirty="0">
                  <a:solidFill>
                    <a:schemeClr val="tx1"/>
                  </a:solidFill>
                </a:endParaRPr>
              </a:p>
            </p:txBody>
          </p:sp>
        </mc:Choice>
        <mc:Fallback>
          <p:sp>
            <p:nvSpPr>
              <p:cNvPr id="16" name="椭圆 15">
                <a:extLst>
                  <a:ext uri="{FF2B5EF4-FFF2-40B4-BE49-F238E27FC236}">
                    <a16:creationId xmlns="" xmlns:a16="http://schemas.microsoft.com/office/drawing/2014/main" xmlns:a14="http://schemas.microsoft.com/office/drawing/2010/main" id="{666FEC76-4F3D-474E-B59B-86F5E1093731}"/>
                  </a:ext>
                </a:extLst>
              </p:cNvPr>
              <p:cNvSpPr>
                <a:spLocks noRot="1" noChangeAspect="1" noMove="1" noResize="1" noEditPoints="1" noAdjustHandles="1" noChangeArrowheads="1" noChangeShapeType="1" noTextEdit="1"/>
              </p:cNvSpPr>
              <p:nvPr/>
            </p:nvSpPr>
            <p:spPr>
              <a:xfrm>
                <a:off x="5000917" y="4147174"/>
                <a:ext cx="360218" cy="401781"/>
              </a:xfrm>
              <a:prstGeom prst="ellipse">
                <a:avLst/>
              </a:prstGeom>
              <a:blipFill>
                <a:blip r:embed="rId7"/>
                <a:stretch>
                  <a:fillRect l="-6667"/>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xmlns="" Requires="a14">
          <p:sp>
            <p:nvSpPr>
              <p:cNvPr id="17" name="椭圆 16">
                <a:extLst>
                  <a:ext uri="{FF2B5EF4-FFF2-40B4-BE49-F238E27FC236}">
                    <a16:creationId xmlns:a16="http://schemas.microsoft.com/office/drawing/2014/main" id="{E98AF553-BF49-7E4D-9A20-D29F4B529341}"/>
                  </a:ext>
                </a:extLst>
              </p:cNvPr>
              <p:cNvSpPr/>
              <p:nvPr/>
            </p:nvSpPr>
            <p:spPr>
              <a:xfrm>
                <a:off x="4178734" y="4147175"/>
                <a:ext cx="360218" cy="401781"/>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kumimoji="1" lang="en-US" altLang="zh-Hans" i="1" smtClean="0">
                              <a:solidFill>
                                <a:schemeClr val="tx1"/>
                              </a:solidFill>
                              <a:latin typeface="Cambria Math" panose="02040503050406030204" pitchFamily="18" charset="0"/>
                            </a:rPr>
                          </m:ctrlPr>
                        </m:sSubPr>
                        <m:e>
                          <m:r>
                            <a:rPr kumimoji="1" lang="en-US" altLang="zh-Hans" b="0" i="1" smtClean="0">
                              <a:solidFill>
                                <a:schemeClr val="tx1"/>
                              </a:solidFill>
                              <a:latin typeface="Cambria Math" panose="02040503050406030204" pitchFamily="18" charset="0"/>
                            </a:rPr>
                            <m:t>𝐷</m:t>
                          </m:r>
                        </m:e>
                        <m:sub>
                          <m:r>
                            <a:rPr kumimoji="1" lang="en-US" altLang="zh-Hans" b="0" i="1" smtClean="0">
                              <a:solidFill>
                                <a:schemeClr val="tx1"/>
                              </a:solidFill>
                              <a:latin typeface="Cambria Math" panose="02040503050406030204" pitchFamily="18" charset="0"/>
                            </a:rPr>
                            <m:t>2</m:t>
                          </m:r>
                        </m:sub>
                      </m:sSub>
                    </m:oMath>
                  </m:oMathPara>
                </a14:m>
                <a:endParaRPr kumimoji="1" lang="zh-CN" altLang="en-US" dirty="0">
                  <a:solidFill>
                    <a:schemeClr val="tx1"/>
                  </a:solidFill>
                </a:endParaRPr>
              </a:p>
            </p:txBody>
          </p:sp>
        </mc:Choice>
        <mc:Fallback>
          <p:sp>
            <p:nvSpPr>
              <p:cNvPr id="17" name="椭圆 16">
                <a:extLst>
                  <a:ext uri="{FF2B5EF4-FFF2-40B4-BE49-F238E27FC236}">
                    <a16:creationId xmlns="" xmlns:a16="http://schemas.microsoft.com/office/drawing/2014/main" xmlns:a14="http://schemas.microsoft.com/office/drawing/2010/main" id="{E98AF553-BF49-7E4D-9A20-D29F4B529341}"/>
                  </a:ext>
                </a:extLst>
              </p:cNvPr>
              <p:cNvSpPr>
                <a:spLocks noRot="1" noChangeAspect="1" noMove="1" noResize="1" noEditPoints="1" noAdjustHandles="1" noChangeArrowheads="1" noChangeShapeType="1" noTextEdit="1"/>
              </p:cNvSpPr>
              <p:nvPr/>
            </p:nvSpPr>
            <p:spPr>
              <a:xfrm>
                <a:off x="4178734" y="4147175"/>
                <a:ext cx="360218" cy="401781"/>
              </a:xfrm>
              <a:prstGeom prst="ellipse">
                <a:avLst/>
              </a:prstGeom>
              <a:blipFill>
                <a:blip r:embed="rId8"/>
                <a:stretch>
                  <a:fillRect l="-6667"/>
                </a:stretch>
              </a:blipFill>
            </p:spPr>
            <p:txBody>
              <a:bodyPr/>
              <a:lstStyle/>
              <a:p>
                <a:r>
                  <a:rPr lang="zh-CN" altLang="en-US">
                    <a:noFill/>
                  </a:rPr>
                  <a:t> </a:t>
                </a:r>
              </a:p>
            </p:txBody>
          </p:sp>
        </mc:Fallback>
      </mc:AlternateContent>
      <p:cxnSp>
        <p:nvCxnSpPr>
          <p:cNvPr id="26" name="直线连接符 25">
            <a:extLst>
              <a:ext uri="{FF2B5EF4-FFF2-40B4-BE49-F238E27FC236}">
                <a16:creationId xmlns:a16="http://schemas.microsoft.com/office/drawing/2014/main" xmlns="" id="{F63BC948-051F-E440-AEF4-60C8883CF2B3}"/>
              </a:ext>
            </a:extLst>
          </p:cNvPr>
          <p:cNvCxnSpPr>
            <a:stCxn id="6" idx="4"/>
          </p:cNvCxnSpPr>
          <p:nvPr/>
        </p:nvCxnSpPr>
        <p:spPr>
          <a:xfrm>
            <a:off x="3541425" y="4558144"/>
            <a:ext cx="479860" cy="951297"/>
          </a:xfrm>
          <a:prstGeom prst="line">
            <a:avLst/>
          </a:prstGeom>
          <a:ln w="1270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7" name="直线连接符 26">
            <a:extLst>
              <a:ext uri="{FF2B5EF4-FFF2-40B4-BE49-F238E27FC236}">
                <a16:creationId xmlns:a16="http://schemas.microsoft.com/office/drawing/2014/main" xmlns="" id="{B48CF2E1-0E08-EE4B-ADD7-85D4F03D3386}"/>
              </a:ext>
            </a:extLst>
          </p:cNvPr>
          <p:cNvCxnSpPr>
            <a:cxnSpLocks/>
            <a:stCxn id="15" idx="4"/>
          </p:cNvCxnSpPr>
          <p:nvPr/>
        </p:nvCxnSpPr>
        <p:spPr>
          <a:xfrm flipH="1">
            <a:off x="4780832" y="4544289"/>
            <a:ext cx="1222377" cy="969671"/>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8" name="直线连接符 27">
            <a:extLst>
              <a:ext uri="{FF2B5EF4-FFF2-40B4-BE49-F238E27FC236}">
                <a16:creationId xmlns:a16="http://schemas.microsoft.com/office/drawing/2014/main" xmlns="" id="{F42DC0E8-4C66-C345-A379-9D08259ACFC6}"/>
              </a:ext>
            </a:extLst>
          </p:cNvPr>
          <p:cNvCxnSpPr>
            <a:cxnSpLocks/>
            <a:stCxn id="16" idx="4"/>
          </p:cNvCxnSpPr>
          <p:nvPr/>
        </p:nvCxnSpPr>
        <p:spPr>
          <a:xfrm flipH="1">
            <a:off x="4021285" y="4548955"/>
            <a:ext cx="1159741" cy="960486"/>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9" name="直线连接符 28">
            <a:extLst>
              <a:ext uri="{FF2B5EF4-FFF2-40B4-BE49-F238E27FC236}">
                <a16:creationId xmlns:a16="http://schemas.microsoft.com/office/drawing/2014/main" xmlns="" id="{378C572A-A10A-0D4B-91C1-E248A48AAA13}"/>
              </a:ext>
            </a:extLst>
          </p:cNvPr>
          <p:cNvCxnSpPr>
            <a:cxnSpLocks/>
            <a:stCxn id="6" idx="4"/>
          </p:cNvCxnSpPr>
          <p:nvPr/>
        </p:nvCxnSpPr>
        <p:spPr>
          <a:xfrm>
            <a:off x="3541425" y="4558144"/>
            <a:ext cx="1239407" cy="955816"/>
          </a:xfrm>
          <a:prstGeom prst="line">
            <a:avLst/>
          </a:prstGeom>
          <a:ln w="6032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0" name="直线连接符 29">
            <a:extLst>
              <a:ext uri="{FF2B5EF4-FFF2-40B4-BE49-F238E27FC236}">
                <a16:creationId xmlns:a16="http://schemas.microsoft.com/office/drawing/2014/main" xmlns="" id="{3CDA487F-05CA-D042-AB86-75A31E238A58}"/>
              </a:ext>
            </a:extLst>
          </p:cNvPr>
          <p:cNvCxnSpPr>
            <a:cxnSpLocks/>
            <a:stCxn id="17" idx="4"/>
          </p:cNvCxnSpPr>
          <p:nvPr/>
        </p:nvCxnSpPr>
        <p:spPr>
          <a:xfrm flipH="1">
            <a:off x="4021285" y="4548956"/>
            <a:ext cx="337558" cy="960485"/>
          </a:xfrm>
          <a:prstGeom prst="line">
            <a:avLst/>
          </a:prstGeom>
          <a:ln w="1143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1" name="直线连接符 30">
            <a:extLst>
              <a:ext uri="{FF2B5EF4-FFF2-40B4-BE49-F238E27FC236}">
                <a16:creationId xmlns:a16="http://schemas.microsoft.com/office/drawing/2014/main" xmlns="" id="{C7A9BD12-5D6D-3B4C-BC78-A6C169CB8288}"/>
              </a:ext>
            </a:extLst>
          </p:cNvPr>
          <p:cNvCxnSpPr>
            <a:cxnSpLocks/>
            <a:stCxn id="17" idx="4"/>
          </p:cNvCxnSpPr>
          <p:nvPr/>
        </p:nvCxnSpPr>
        <p:spPr>
          <a:xfrm>
            <a:off x="4358843" y="4548956"/>
            <a:ext cx="1175474" cy="965004"/>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2" name="直线连接符 31">
            <a:extLst>
              <a:ext uri="{FF2B5EF4-FFF2-40B4-BE49-F238E27FC236}">
                <a16:creationId xmlns:a16="http://schemas.microsoft.com/office/drawing/2014/main" xmlns="" id="{A0099DD9-B5A9-9747-A9CF-217282619D13}"/>
              </a:ext>
            </a:extLst>
          </p:cNvPr>
          <p:cNvCxnSpPr>
            <a:cxnSpLocks/>
            <a:stCxn id="13" idx="4"/>
          </p:cNvCxnSpPr>
          <p:nvPr/>
        </p:nvCxnSpPr>
        <p:spPr>
          <a:xfrm flipH="1">
            <a:off x="7448408" y="4558144"/>
            <a:ext cx="624247" cy="960483"/>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3" name="直线连接符 32">
            <a:extLst>
              <a:ext uri="{FF2B5EF4-FFF2-40B4-BE49-F238E27FC236}">
                <a16:creationId xmlns:a16="http://schemas.microsoft.com/office/drawing/2014/main" xmlns="" id="{96C2C3B8-0D00-D94F-9BF5-3E08439ADCB9}"/>
              </a:ext>
            </a:extLst>
          </p:cNvPr>
          <p:cNvCxnSpPr>
            <a:cxnSpLocks/>
            <a:stCxn id="15" idx="4"/>
          </p:cNvCxnSpPr>
          <p:nvPr/>
        </p:nvCxnSpPr>
        <p:spPr>
          <a:xfrm>
            <a:off x="6003209" y="4544289"/>
            <a:ext cx="284593" cy="967373"/>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4" name="直线连接符 33">
            <a:extLst>
              <a:ext uri="{FF2B5EF4-FFF2-40B4-BE49-F238E27FC236}">
                <a16:creationId xmlns:a16="http://schemas.microsoft.com/office/drawing/2014/main" xmlns="" id="{E825D454-9BC7-7746-862D-5A9A874173BB}"/>
              </a:ext>
            </a:extLst>
          </p:cNvPr>
          <p:cNvCxnSpPr>
            <a:cxnSpLocks/>
            <a:stCxn id="16" idx="4"/>
          </p:cNvCxnSpPr>
          <p:nvPr/>
        </p:nvCxnSpPr>
        <p:spPr>
          <a:xfrm>
            <a:off x="5181026" y="4548955"/>
            <a:ext cx="353291" cy="965005"/>
          </a:xfrm>
          <a:prstGeom prst="line">
            <a:avLst/>
          </a:prstGeom>
          <a:ln w="889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5" name="直线连接符 34">
            <a:extLst>
              <a:ext uri="{FF2B5EF4-FFF2-40B4-BE49-F238E27FC236}">
                <a16:creationId xmlns:a16="http://schemas.microsoft.com/office/drawing/2014/main" xmlns="" id="{7514B02D-884E-5C47-B097-AA807C883358}"/>
              </a:ext>
            </a:extLst>
          </p:cNvPr>
          <p:cNvCxnSpPr>
            <a:cxnSpLocks/>
            <a:stCxn id="17" idx="4"/>
          </p:cNvCxnSpPr>
          <p:nvPr/>
        </p:nvCxnSpPr>
        <p:spPr>
          <a:xfrm>
            <a:off x="4358843" y="4548956"/>
            <a:ext cx="369378" cy="916679"/>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6" name="直线连接符 35">
            <a:extLst>
              <a:ext uri="{FF2B5EF4-FFF2-40B4-BE49-F238E27FC236}">
                <a16:creationId xmlns:a16="http://schemas.microsoft.com/office/drawing/2014/main" xmlns="" id="{972A3F30-0BF0-0041-8138-E122F96372FE}"/>
              </a:ext>
            </a:extLst>
          </p:cNvPr>
          <p:cNvCxnSpPr>
            <a:cxnSpLocks/>
            <a:stCxn id="14" idx="4"/>
          </p:cNvCxnSpPr>
          <p:nvPr/>
        </p:nvCxnSpPr>
        <p:spPr>
          <a:xfrm>
            <a:off x="6737854" y="4528101"/>
            <a:ext cx="710554" cy="990526"/>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7" name="直线连接符 56">
            <a:extLst>
              <a:ext uri="{FF2B5EF4-FFF2-40B4-BE49-F238E27FC236}">
                <a16:creationId xmlns:a16="http://schemas.microsoft.com/office/drawing/2014/main" xmlns="" id="{638CDF1A-8DC3-D546-A508-BCFF0A1A593A}"/>
              </a:ext>
            </a:extLst>
          </p:cNvPr>
          <p:cNvCxnSpPr>
            <a:cxnSpLocks/>
            <a:stCxn id="13" idx="4"/>
          </p:cNvCxnSpPr>
          <p:nvPr/>
        </p:nvCxnSpPr>
        <p:spPr>
          <a:xfrm flipH="1">
            <a:off x="4780832" y="4558144"/>
            <a:ext cx="3291823" cy="955816"/>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8" name="直线连接符 57">
            <a:extLst>
              <a:ext uri="{FF2B5EF4-FFF2-40B4-BE49-F238E27FC236}">
                <a16:creationId xmlns:a16="http://schemas.microsoft.com/office/drawing/2014/main" xmlns="" id="{8A353C84-DA4B-7C4A-99FD-0D2F0A08821F}"/>
              </a:ext>
            </a:extLst>
          </p:cNvPr>
          <p:cNvCxnSpPr>
            <a:cxnSpLocks/>
            <a:stCxn id="13" idx="4"/>
          </p:cNvCxnSpPr>
          <p:nvPr/>
        </p:nvCxnSpPr>
        <p:spPr>
          <a:xfrm flipH="1">
            <a:off x="6287802" y="4558144"/>
            <a:ext cx="1784853" cy="953518"/>
          </a:xfrm>
          <a:prstGeom prst="line">
            <a:avLst/>
          </a:prstGeom>
          <a:ln w="1143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1" name="直线连接符 60">
            <a:extLst>
              <a:ext uri="{FF2B5EF4-FFF2-40B4-BE49-F238E27FC236}">
                <a16:creationId xmlns:a16="http://schemas.microsoft.com/office/drawing/2014/main" xmlns="" id="{7A6AF5CD-2472-0140-8965-13E403713870}"/>
              </a:ext>
            </a:extLst>
          </p:cNvPr>
          <p:cNvCxnSpPr>
            <a:cxnSpLocks/>
            <a:stCxn id="15" idx="4"/>
          </p:cNvCxnSpPr>
          <p:nvPr/>
        </p:nvCxnSpPr>
        <p:spPr>
          <a:xfrm flipH="1">
            <a:off x="4021285" y="4544289"/>
            <a:ext cx="1981924" cy="965152"/>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2" name="直线连接符 61">
            <a:extLst>
              <a:ext uri="{FF2B5EF4-FFF2-40B4-BE49-F238E27FC236}">
                <a16:creationId xmlns:a16="http://schemas.microsoft.com/office/drawing/2014/main" xmlns="" id="{85411BCE-F8FA-0E41-9679-8DC210FF7B35}"/>
              </a:ext>
            </a:extLst>
          </p:cNvPr>
          <p:cNvCxnSpPr>
            <a:cxnSpLocks/>
            <a:stCxn id="14" idx="4"/>
          </p:cNvCxnSpPr>
          <p:nvPr/>
        </p:nvCxnSpPr>
        <p:spPr>
          <a:xfrm flipH="1">
            <a:off x="5534317" y="4528101"/>
            <a:ext cx="1203537" cy="985859"/>
          </a:xfrm>
          <a:prstGeom prst="line">
            <a:avLst/>
          </a:prstGeom>
          <a:ln w="635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3" name="直线连接符 62">
            <a:extLst>
              <a:ext uri="{FF2B5EF4-FFF2-40B4-BE49-F238E27FC236}">
                <a16:creationId xmlns:a16="http://schemas.microsoft.com/office/drawing/2014/main" xmlns="" id="{17D5F377-E126-EF41-BA65-0509DFA523D5}"/>
              </a:ext>
            </a:extLst>
          </p:cNvPr>
          <p:cNvCxnSpPr>
            <a:cxnSpLocks/>
            <a:stCxn id="16" idx="4"/>
          </p:cNvCxnSpPr>
          <p:nvPr/>
        </p:nvCxnSpPr>
        <p:spPr>
          <a:xfrm>
            <a:off x="5181026" y="4548955"/>
            <a:ext cx="1106776" cy="962707"/>
          </a:xfrm>
          <a:prstGeom prst="line">
            <a:avLst/>
          </a:prstGeom>
          <a:ln w="762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4" name="直线连接符 63">
            <a:extLst>
              <a:ext uri="{FF2B5EF4-FFF2-40B4-BE49-F238E27FC236}">
                <a16:creationId xmlns:a16="http://schemas.microsoft.com/office/drawing/2014/main" xmlns="" id="{CF80F156-5125-2040-8738-00625C45E483}"/>
              </a:ext>
            </a:extLst>
          </p:cNvPr>
          <p:cNvCxnSpPr>
            <a:cxnSpLocks/>
            <a:stCxn id="15" idx="4"/>
          </p:cNvCxnSpPr>
          <p:nvPr/>
        </p:nvCxnSpPr>
        <p:spPr>
          <a:xfrm>
            <a:off x="6003209" y="4544289"/>
            <a:ext cx="1445199" cy="974338"/>
          </a:xfrm>
          <a:prstGeom prst="line">
            <a:avLst/>
          </a:prstGeom>
          <a:ln w="165100">
            <a:solidFill>
              <a:srgbClr val="00B0F0"/>
            </a:solidFill>
          </a:ln>
        </p:spPr>
        <p:style>
          <a:lnRef idx="1">
            <a:schemeClr val="accent1"/>
          </a:lnRef>
          <a:fillRef idx="0">
            <a:schemeClr val="accent1"/>
          </a:fillRef>
          <a:effectRef idx="0">
            <a:schemeClr val="accent1"/>
          </a:effectRef>
          <a:fontRef idx="minor">
            <a:schemeClr val="tx1"/>
          </a:fontRef>
        </p:style>
      </p:cxnSp>
      <p:sp>
        <p:nvSpPr>
          <p:cNvPr id="78" name="文本框 77">
            <a:extLst>
              <a:ext uri="{FF2B5EF4-FFF2-40B4-BE49-F238E27FC236}">
                <a16:creationId xmlns:a16="http://schemas.microsoft.com/office/drawing/2014/main" xmlns="" id="{CF2A3C52-4509-994B-8775-9DB99D63485B}"/>
              </a:ext>
            </a:extLst>
          </p:cNvPr>
          <p:cNvSpPr txBox="1"/>
          <p:nvPr/>
        </p:nvSpPr>
        <p:spPr>
          <a:xfrm>
            <a:off x="7214354" y="4173791"/>
            <a:ext cx="415498" cy="369332"/>
          </a:xfrm>
          <a:prstGeom prst="rect">
            <a:avLst/>
          </a:prstGeom>
          <a:noFill/>
        </p:spPr>
        <p:txBody>
          <a:bodyPr wrap="none" rtlCol="0">
            <a:spAutoFit/>
          </a:bodyPr>
          <a:lstStyle/>
          <a:p>
            <a:r>
              <a:rPr kumimoji="1" lang="en-US" altLang="zh-Hans" dirty="0"/>
              <a:t>…</a:t>
            </a:r>
            <a:endParaRPr kumimoji="1" lang="zh-CN" altLang="en-US" dirty="0"/>
          </a:p>
        </p:txBody>
      </p:sp>
      <p:sp>
        <p:nvSpPr>
          <p:cNvPr id="79" name="文本框 78">
            <a:extLst>
              <a:ext uri="{FF2B5EF4-FFF2-40B4-BE49-F238E27FC236}">
                <a16:creationId xmlns:a16="http://schemas.microsoft.com/office/drawing/2014/main" xmlns="" id="{8BBE6752-2529-A547-90B1-E9C8557C99E4}"/>
              </a:ext>
            </a:extLst>
          </p:cNvPr>
          <p:cNvSpPr txBox="1"/>
          <p:nvPr/>
        </p:nvSpPr>
        <p:spPr>
          <a:xfrm>
            <a:off x="6680055" y="5504387"/>
            <a:ext cx="415498" cy="369332"/>
          </a:xfrm>
          <a:prstGeom prst="rect">
            <a:avLst/>
          </a:prstGeom>
          <a:noFill/>
        </p:spPr>
        <p:txBody>
          <a:bodyPr wrap="none" rtlCol="0">
            <a:spAutoFit/>
          </a:bodyPr>
          <a:lstStyle/>
          <a:p>
            <a:r>
              <a:rPr kumimoji="1" lang="en-US" altLang="zh-Hans" dirty="0"/>
              <a:t>…</a:t>
            </a:r>
            <a:endParaRPr kumimoji="1" lang="zh-CN" altLang="en-US" dirty="0"/>
          </a:p>
        </p:txBody>
      </p:sp>
      <p:sp>
        <p:nvSpPr>
          <p:cNvPr id="80" name="文本框 79">
            <a:extLst>
              <a:ext uri="{FF2B5EF4-FFF2-40B4-BE49-F238E27FC236}">
                <a16:creationId xmlns:a16="http://schemas.microsoft.com/office/drawing/2014/main" xmlns="" id="{4F2026D0-1393-4E46-B5FD-534D5F40D139}"/>
              </a:ext>
            </a:extLst>
          </p:cNvPr>
          <p:cNvSpPr txBox="1"/>
          <p:nvPr/>
        </p:nvSpPr>
        <p:spPr>
          <a:xfrm>
            <a:off x="1929088" y="4214818"/>
            <a:ext cx="1059906" cy="369332"/>
          </a:xfrm>
          <a:prstGeom prst="rect">
            <a:avLst/>
          </a:prstGeom>
          <a:noFill/>
        </p:spPr>
        <p:txBody>
          <a:bodyPr wrap="none" rtlCol="0">
            <a:spAutoFit/>
          </a:bodyPr>
          <a:lstStyle/>
          <a:p>
            <a:r>
              <a:rPr kumimoji="1" lang="en-US" altLang="zh-Hans" dirty="0">
                <a:solidFill>
                  <a:srgbClr val="58595B"/>
                </a:solidFill>
                <a:latin typeface="Book Antiqua" pitchFamily="18" charset="0"/>
              </a:rPr>
              <a:t>Diseases</a:t>
            </a:r>
            <a:endParaRPr kumimoji="1" lang="zh-CN" altLang="en-US" dirty="0">
              <a:solidFill>
                <a:srgbClr val="58595B"/>
              </a:solidFill>
              <a:latin typeface="Book Antiqua" pitchFamily="18" charset="0"/>
            </a:endParaRPr>
          </a:p>
        </p:txBody>
      </p:sp>
      <p:sp>
        <p:nvSpPr>
          <p:cNvPr id="81" name="文本框 80">
            <a:extLst>
              <a:ext uri="{FF2B5EF4-FFF2-40B4-BE49-F238E27FC236}">
                <a16:creationId xmlns:a16="http://schemas.microsoft.com/office/drawing/2014/main" xmlns="" id="{6E8E2C42-DBF6-FE49-8816-BE9877635397}"/>
              </a:ext>
            </a:extLst>
          </p:cNvPr>
          <p:cNvSpPr txBox="1"/>
          <p:nvPr/>
        </p:nvSpPr>
        <p:spPr>
          <a:xfrm>
            <a:off x="1957360" y="5500702"/>
            <a:ext cx="1281120" cy="369332"/>
          </a:xfrm>
          <a:prstGeom prst="rect">
            <a:avLst/>
          </a:prstGeom>
          <a:noFill/>
        </p:spPr>
        <p:txBody>
          <a:bodyPr wrap="none" rtlCol="0">
            <a:spAutoFit/>
          </a:bodyPr>
          <a:lstStyle/>
          <a:p>
            <a:r>
              <a:rPr kumimoji="1" lang="en-US" altLang="zh-Hans" dirty="0">
                <a:solidFill>
                  <a:srgbClr val="58595B"/>
                </a:solidFill>
                <a:latin typeface="Book Antiqua" pitchFamily="18" charset="0"/>
              </a:rPr>
              <a:t>Symptoms</a:t>
            </a:r>
            <a:endParaRPr kumimoji="1" lang="zh-CN" altLang="en-US" dirty="0">
              <a:solidFill>
                <a:srgbClr val="58595B"/>
              </a:solidFill>
              <a:latin typeface="Book Antiqua" pitchFamily="18" charset="0"/>
            </a:endParaRPr>
          </a:p>
        </p:txBody>
      </p:sp>
      <p:pic>
        <p:nvPicPr>
          <p:cNvPr id="83" name="图片 82">
            <a:extLst>
              <a:ext uri="{FF2B5EF4-FFF2-40B4-BE49-F238E27FC236}">
                <a16:creationId xmlns:a16="http://schemas.microsoft.com/office/drawing/2014/main" xmlns="" id="{0A822E94-438B-6742-A38F-6F91FBDD508C}"/>
              </a:ext>
            </a:extLst>
          </p:cNvPr>
          <p:cNvPicPr>
            <a:picLocks noChangeAspect="1"/>
          </p:cNvPicPr>
          <p:nvPr/>
        </p:nvPicPr>
        <p:blipFill>
          <a:blip r:embed="rId9">
            <a:lum contrast="-10000"/>
          </a:blip>
          <a:stretch>
            <a:fillRect/>
          </a:stretch>
        </p:blipFill>
        <p:spPr>
          <a:xfrm>
            <a:off x="8810644" y="3714752"/>
            <a:ext cx="2966287" cy="2677897"/>
          </a:xfrm>
          <a:prstGeom prst="rect">
            <a:avLst/>
          </a:prstGeom>
        </p:spPr>
      </p:pic>
      <p:grpSp>
        <p:nvGrpSpPr>
          <p:cNvPr id="2" name="组合 37"/>
          <p:cNvGrpSpPr/>
          <p:nvPr/>
        </p:nvGrpSpPr>
        <p:grpSpPr>
          <a:xfrm>
            <a:off x="-2" y="0"/>
            <a:ext cx="1581151" cy="1306653"/>
            <a:chOff x="-2" y="5562600"/>
            <a:chExt cx="1581151" cy="1306653"/>
          </a:xfrm>
        </p:grpSpPr>
        <p:sp>
          <p:nvSpPr>
            <p:cNvPr id="39" name="直角三角形 8"/>
            <p:cNvSpPr/>
            <p:nvPr/>
          </p:nvSpPr>
          <p:spPr>
            <a:xfrm flipV="1">
              <a:off x="-2" y="5562600"/>
              <a:ext cx="1581151" cy="1306653"/>
            </a:xfrm>
            <a:custGeom>
              <a:avLst/>
              <a:gdLst>
                <a:gd name="connsiteX0" fmla="*/ 0 w 1596000"/>
                <a:gd name="connsiteY0" fmla="*/ 740842 h 740842"/>
                <a:gd name="connsiteX1" fmla="*/ 0 w 1596000"/>
                <a:gd name="connsiteY1" fmla="*/ 0 h 740842"/>
                <a:gd name="connsiteX2" fmla="*/ 1596000 w 1596000"/>
                <a:gd name="connsiteY2" fmla="*/ 740842 h 740842"/>
                <a:gd name="connsiteX3" fmla="*/ 0 w 1596000"/>
                <a:gd name="connsiteY3" fmla="*/ 740842 h 740842"/>
                <a:gd name="connsiteX0" fmla="*/ 0 w 1519800"/>
                <a:gd name="connsiteY0" fmla="*/ 740842 h 1293292"/>
                <a:gd name="connsiteX1" fmla="*/ 0 w 1519800"/>
                <a:gd name="connsiteY1" fmla="*/ 0 h 1293292"/>
                <a:gd name="connsiteX2" fmla="*/ 1519800 w 1519800"/>
                <a:gd name="connsiteY2" fmla="*/ 1293292 h 1293292"/>
                <a:gd name="connsiteX3" fmla="*/ 0 w 1519800"/>
                <a:gd name="connsiteY3" fmla="*/ 740842 h 1293292"/>
              </a:gdLst>
              <a:ahLst/>
              <a:cxnLst>
                <a:cxn ang="0">
                  <a:pos x="connsiteX0" y="connsiteY0"/>
                </a:cxn>
                <a:cxn ang="0">
                  <a:pos x="connsiteX1" y="connsiteY1"/>
                </a:cxn>
                <a:cxn ang="0">
                  <a:pos x="connsiteX2" y="connsiteY2"/>
                </a:cxn>
                <a:cxn ang="0">
                  <a:pos x="connsiteX3" y="connsiteY3"/>
                </a:cxn>
              </a:cxnLst>
              <a:rect l="l" t="t" r="r" b="b"/>
              <a:pathLst>
                <a:path w="1519800" h="1293292">
                  <a:moveTo>
                    <a:pt x="0" y="740842"/>
                  </a:moveTo>
                  <a:lnTo>
                    <a:pt x="0" y="0"/>
                  </a:lnTo>
                  <a:lnTo>
                    <a:pt x="1519800" y="1293292"/>
                  </a:lnTo>
                  <a:lnTo>
                    <a:pt x="0" y="740842"/>
                  </a:lnTo>
                  <a:close/>
                </a:path>
              </a:pathLst>
            </a:custGeom>
            <a:solidFill>
              <a:srgbClr val="59C3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0" name="直角三角形 8"/>
            <p:cNvSpPr/>
            <p:nvPr/>
          </p:nvSpPr>
          <p:spPr>
            <a:xfrm rot="5400000" flipH="1" flipV="1">
              <a:off x="148633" y="5428776"/>
              <a:ext cx="1293293" cy="1565153"/>
            </a:xfrm>
            <a:custGeom>
              <a:avLst/>
              <a:gdLst>
                <a:gd name="connsiteX0" fmla="*/ 0 w 1596000"/>
                <a:gd name="connsiteY0" fmla="*/ 740842 h 740842"/>
                <a:gd name="connsiteX1" fmla="*/ 0 w 1596000"/>
                <a:gd name="connsiteY1" fmla="*/ 0 h 740842"/>
                <a:gd name="connsiteX2" fmla="*/ 1596000 w 1596000"/>
                <a:gd name="connsiteY2" fmla="*/ 740842 h 740842"/>
                <a:gd name="connsiteX3" fmla="*/ 0 w 1596000"/>
                <a:gd name="connsiteY3" fmla="*/ 740842 h 740842"/>
                <a:gd name="connsiteX0" fmla="*/ 0 w 1519800"/>
                <a:gd name="connsiteY0" fmla="*/ 740842 h 1293292"/>
                <a:gd name="connsiteX1" fmla="*/ 0 w 1519800"/>
                <a:gd name="connsiteY1" fmla="*/ 0 h 1293292"/>
                <a:gd name="connsiteX2" fmla="*/ 1519800 w 1519800"/>
                <a:gd name="connsiteY2" fmla="*/ 1293292 h 1293292"/>
                <a:gd name="connsiteX3" fmla="*/ 0 w 1519800"/>
                <a:gd name="connsiteY3" fmla="*/ 740842 h 1293292"/>
              </a:gdLst>
              <a:ahLst/>
              <a:cxnLst>
                <a:cxn ang="0">
                  <a:pos x="connsiteX0" y="connsiteY0"/>
                </a:cxn>
                <a:cxn ang="0">
                  <a:pos x="connsiteX1" y="connsiteY1"/>
                </a:cxn>
                <a:cxn ang="0">
                  <a:pos x="connsiteX2" y="connsiteY2"/>
                </a:cxn>
                <a:cxn ang="0">
                  <a:pos x="connsiteX3" y="connsiteY3"/>
                </a:cxn>
              </a:cxnLst>
              <a:rect l="l" t="t" r="r" b="b"/>
              <a:pathLst>
                <a:path w="1519800" h="1293292">
                  <a:moveTo>
                    <a:pt x="0" y="740842"/>
                  </a:moveTo>
                  <a:lnTo>
                    <a:pt x="0" y="0"/>
                  </a:lnTo>
                  <a:lnTo>
                    <a:pt x="1519800" y="1293292"/>
                  </a:lnTo>
                  <a:lnTo>
                    <a:pt x="0" y="740842"/>
                  </a:lnTo>
                  <a:close/>
                </a:path>
              </a:pathLst>
            </a:custGeom>
            <a:solidFill>
              <a:schemeClr val="bg1"/>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41" name="矩形 40"/>
          <p:cNvSpPr/>
          <p:nvPr/>
        </p:nvSpPr>
        <p:spPr>
          <a:xfrm>
            <a:off x="1667706" y="294809"/>
            <a:ext cx="3785352" cy="707886"/>
          </a:xfrm>
          <a:prstGeom prst="rect">
            <a:avLst/>
          </a:prstGeom>
        </p:spPr>
        <p:txBody>
          <a:bodyPr wrap="square">
            <a:spAutoFit/>
          </a:bodyPr>
          <a:lstStyle/>
          <a:p>
            <a:r>
              <a:rPr lang="en-US" altLang="zh-CN" sz="4000" dirty="0">
                <a:solidFill>
                  <a:srgbClr val="58595B"/>
                </a:solidFill>
                <a:latin typeface="Agency FB" panose="020B0503020202020204" pitchFamily="34" charset="0"/>
              </a:rPr>
              <a:t>Introduction</a:t>
            </a:r>
            <a:endParaRPr lang="zh-CN" altLang="en-US" sz="4000" dirty="0">
              <a:solidFill>
                <a:srgbClr val="58595B"/>
              </a:solidFill>
              <a:latin typeface="Agency FB" panose="020B0503020202020204" pitchFamily="34" charset="0"/>
            </a:endParaRPr>
          </a:p>
        </p:txBody>
      </p:sp>
      <p:sp>
        <p:nvSpPr>
          <p:cNvPr id="42" name="圆角矩形 41"/>
          <p:cNvSpPr/>
          <p:nvPr/>
        </p:nvSpPr>
        <p:spPr>
          <a:xfrm>
            <a:off x="3809984" y="5500702"/>
            <a:ext cx="357190" cy="428628"/>
          </a:xfrm>
          <a:prstGeom prst="roundRect">
            <a:avLst/>
          </a:prstGeom>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43" name="TextBox 42"/>
          <p:cNvSpPr txBox="1"/>
          <p:nvPr/>
        </p:nvSpPr>
        <p:spPr>
          <a:xfrm>
            <a:off x="3809984" y="5500702"/>
            <a:ext cx="428628" cy="369332"/>
          </a:xfrm>
          <a:prstGeom prst="rect">
            <a:avLst/>
          </a:prstGeom>
          <a:noFill/>
        </p:spPr>
        <p:txBody>
          <a:bodyPr wrap="square" rtlCol="0">
            <a:spAutoFit/>
          </a:bodyPr>
          <a:lstStyle/>
          <a:p>
            <a:r>
              <a:rPr lang="en-US" altLang="zh-CN" dirty="0" smtClean="0">
                <a:latin typeface="Book Antiqua" pitchFamily="18" charset="0"/>
              </a:rPr>
              <a:t>S</a:t>
            </a:r>
            <a:r>
              <a:rPr lang="en-US" altLang="zh-CN" baseline="-25000" dirty="0" smtClean="0">
                <a:latin typeface="Book Antiqua" pitchFamily="18" charset="0"/>
              </a:rPr>
              <a:t>1</a:t>
            </a:r>
            <a:endParaRPr lang="zh-CN" altLang="en-US" dirty="0">
              <a:latin typeface="Book Antiqua" pitchFamily="18" charset="0"/>
            </a:endParaRPr>
          </a:p>
        </p:txBody>
      </p:sp>
      <p:sp>
        <p:nvSpPr>
          <p:cNvPr id="44" name="圆角矩形 43"/>
          <p:cNvSpPr/>
          <p:nvPr/>
        </p:nvSpPr>
        <p:spPr>
          <a:xfrm>
            <a:off x="4667240" y="5500702"/>
            <a:ext cx="357190" cy="428628"/>
          </a:xfrm>
          <a:prstGeom prst="roundRect">
            <a:avLst/>
          </a:prstGeom>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45" name="TextBox 44"/>
          <p:cNvSpPr txBox="1"/>
          <p:nvPr/>
        </p:nvSpPr>
        <p:spPr>
          <a:xfrm>
            <a:off x="4667240" y="5500702"/>
            <a:ext cx="428628" cy="369332"/>
          </a:xfrm>
          <a:prstGeom prst="rect">
            <a:avLst/>
          </a:prstGeom>
          <a:noFill/>
        </p:spPr>
        <p:txBody>
          <a:bodyPr wrap="square" rtlCol="0">
            <a:spAutoFit/>
          </a:bodyPr>
          <a:lstStyle/>
          <a:p>
            <a:r>
              <a:rPr lang="en-US" altLang="zh-CN" dirty="0" smtClean="0">
                <a:latin typeface="Book Antiqua" pitchFamily="18" charset="0"/>
              </a:rPr>
              <a:t>S</a:t>
            </a:r>
            <a:r>
              <a:rPr lang="en-US" altLang="zh-CN" baseline="-25000" dirty="0" smtClean="0">
                <a:latin typeface="Book Antiqua" pitchFamily="18" charset="0"/>
              </a:rPr>
              <a:t>2</a:t>
            </a:r>
            <a:endParaRPr lang="zh-CN" altLang="en-US" dirty="0">
              <a:latin typeface="Book Antiqua" pitchFamily="18" charset="0"/>
            </a:endParaRPr>
          </a:p>
        </p:txBody>
      </p:sp>
      <p:sp>
        <p:nvSpPr>
          <p:cNvPr id="46" name="圆角矩形 45"/>
          <p:cNvSpPr/>
          <p:nvPr/>
        </p:nvSpPr>
        <p:spPr>
          <a:xfrm>
            <a:off x="5381620" y="5500702"/>
            <a:ext cx="357190" cy="428628"/>
          </a:xfrm>
          <a:prstGeom prst="roundRect">
            <a:avLst/>
          </a:prstGeom>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47" name="圆角矩形 46"/>
          <p:cNvSpPr/>
          <p:nvPr/>
        </p:nvSpPr>
        <p:spPr>
          <a:xfrm>
            <a:off x="6096000" y="5500702"/>
            <a:ext cx="357190" cy="428628"/>
          </a:xfrm>
          <a:prstGeom prst="roundRect">
            <a:avLst/>
          </a:prstGeom>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48" name="圆角矩形 47"/>
          <p:cNvSpPr/>
          <p:nvPr/>
        </p:nvSpPr>
        <p:spPr>
          <a:xfrm>
            <a:off x="7239008" y="5500702"/>
            <a:ext cx="357190" cy="428628"/>
          </a:xfrm>
          <a:prstGeom prst="roundRect">
            <a:avLst/>
          </a:prstGeom>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49" name="TextBox 48"/>
          <p:cNvSpPr txBox="1"/>
          <p:nvPr/>
        </p:nvSpPr>
        <p:spPr>
          <a:xfrm>
            <a:off x="5381620" y="5500702"/>
            <a:ext cx="428628" cy="369332"/>
          </a:xfrm>
          <a:prstGeom prst="rect">
            <a:avLst/>
          </a:prstGeom>
          <a:noFill/>
        </p:spPr>
        <p:txBody>
          <a:bodyPr wrap="square" rtlCol="0">
            <a:spAutoFit/>
          </a:bodyPr>
          <a:lstStyle/>
          <a:p>
            <a:r>
              <a:rPr lang="en-US" altLang="zh-CN" dirty="0" smtClean="0">
                <a:latin typeface="Book Antiqua" pitchFamily="18" charset="0"/>
              </a:rPr>
              <a:t>S</a:t>
            </a:r>
            <a:r>
              <a:rPr lang="en-US" altLang="zh-CN" baseline="-25000" dirty="0" smtClean="0">
                <a:latin typeface="Book Antiqua" pitchFamily="18" charset="0"/>
              </a:rPr>
              <a:t>3</a:t>
            </a:r>
            <a:endParaRPr lang="zh-CN" altLang="en-US" dirty="0">
              <a:latin typeface="Book Antiqua" pitchFamily="18" charset="0"/>
            </a:endParaRPr>
          </a:p>
        </p:txBody>
      </p:sp>
      <p:sp>
        <p:nvSpPr>
          <p:cNvPr id="50" name="TextBox 49"/>
          <p:cNvSpPr txBox="1"/>
          <p:nvPr/>
        </p:nvSpPr>
        <p:spPr>
          <a:xfrm>
            <a:off x="6096000" y="5500702"/>
            <a:ext cx="428628" cy="369332"/>
          </a:xfrm>
          <a:prstGeom prst="rect">
            <a:avLst/>
          </a:prstGeom>
          <a:noFill/>
        </p:spPr>
        <p:txBody>
          <a:bodyPr wrap="square" rtlCol="0">
            <a:spAutoFit/>
          </a:bodyPr>
          <a:lstStyle/>
          <a:p>
            <a:r>
              <a:rPr lang="en-US" altLang="zh-CN" dirty="0" smtClean="0">
                <a:latin typeface="Book Antiqua" pitchFamily="18" charset="0"/>
              </a:rPr>
              <a:t>S</a:t>
            </a:r>
            <a:r>
              <a:rPr lang="en-US" altLang="zh-CN" baseline="-25000" dirty="0" smtClean="0">
                <a:latin typeface="Book Antiqua" pitchFamily="18" charset="0"/>
              </a:rPr>
              <a:t>4</a:t>
            </a:r>
            <a:endParaRPr lang="zh-CN" altLang="en-US" dirty="0">
              <a:latin typeface="Book Antiqua" pitchFamily="18" charset="0"/>
            </a:endParaRPr>
          </a:p>
        </p:txBody>
      </p:sp>
      <p:sp>
        <p:nvSpPr>
          <p:cNvPr id="51" name="TextBox 50"/>
          <p:cNvSpPr txBox="1"/>
          <p:nvPr/>
        </p:nvSpPr>
        <p:spPr>
          <a:xfrm>
            <a:off x="7239008" y="5500702"/>
            <a:ext cx="571504" cy="369332"/>
          </a:xfrm>
          <a:prstGeom prst="rect">
            <a:avLst/>
          </a:prstGeom>
          <a:noFill/>
        </p:spPr>
        <p:txBody>
          <a:bodyPr wrap="square" rtlCol="0">
            <a:spAutoFit/>
          </a:bodyPr>
          <a:lstStyle/>
          <a:p>
            <a:r>
              <a:rPr lang="en-US" altLang="zh-CN" dirty="0" err="1" smtClean="0">
                <a:latin typeface="Book Antiqua" pitchFamily="18" charset="0"/>
              </a:rPr>
              <a:t>S</a:t>
            </a:r>
            <a:r>
              <a:rPr lang="en-US" altLang="zh-CN" baseline="-25000" dirty="0" err="1" smtClean="0">
                <a:latin typeface="Book Antiqua" pitchFamily="18" charset="0"/>
              </a:rPr>
              <a:t>m</a:t>
            </a:r>
            <a:endParaRPr lang="zh-CN" altLang="en-US" dirty="0">
              <a:latin typeface="Book Antiqua" pitchFamily="18" charset="0"/>
            </a:endParaRPr>
          </a:p>
        </p:txBody>
      </p:sp>
    </p:spTree>
    <p:extLst>
      <p:ext uri="{BB962C8B-B14F-4D97-AF65-F5344CB8AC3E}">
        <p14:creationId xmlns:p14="http://schemas.microsoft.com/office/powerpoint/2010/main" xmlns="" val="16742279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heckerboard(across)">
                                      <p:cBhvr>
                                        <p:cTn id="7" dur="500"/>
                                        <p:tgtEl>
                                          <p:spTgt spid="6"/>
                                        </p:tgtEl>
                                      </p:cBhvr>
                                    </p:animEffect>
                                  </p:childTnLst>
                                </p:cTn>
                              </p:par>
                              <p:par>
                                <p:cTn id="8" presetID="5" presetClass="entr" presetSubtype="1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checkerboard(across)">
                                      <p:cBhvr>
                                        <p:cTn id="10" dur="500"/>
                                        <p:tgtEl>
                                          <p:spTgt spid="13"/>
                                        </p:tgtEl>
                                      </p:cBhvr>
                                    </p:animEffect>
                                  </p:childTnLst>
                                </p:cTn>
                              </p:par>
                              <p:par>
                                <p:cTn id="11" presetID="5" presetClass="entr" presetSubtype="1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checkerboard(across)">
                                      <p:cBhvr>
                                        <p:cTn id="13" dur="500"/>
                                        <p:tgtEl>
                                          <p:spTgt spid="14"/>
                                        </p:tgtEl>
                                      </p:cBhvr>
                                    </p:animEffect>
                                  </p:childTnLst>
                                </p:cTn>
                              </p:par>
                              <p:par>
                                <p:cTn id="14" presetID="5" presetClass="entr" presetSubtype="10" fill="hold" grpId="0"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checkerboard(across)">
                                      <p:cBhvr>
                                        <p:cTn id="16" dur="500"/>
                                        <p:tgtEl>
                                          <p:spTgt spid="15"/>
                                        </p:tgtEl>
                                      </p:cBhvr>
                                    </p:animEffect>
                                  </p:childTnLst>
                                </p:cTn>
                              </p:par>
                              <p:par>
                                <p:cTn id="17" presetID="5" presetClass="entr" presetSubtype="1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checkerboard(across)">
                                      <p:cBhvr>
                                        <p:cTn id="19" dur="500"/>
                                        <p:tgtEl>
                                          <p:spTgt spid="16"/>
                                        </p:tgtEl>
                                      </p:cBhvr>
                                    </p:animEffect>
                                  </p:childTnLst>
                                </p:cTn>
                              </p:par>
                              <p:par>
                                <p:cTn id="20" presetID="5" presetClass="entr" presetSubtype="10" fill="hold" grpId="0" nodeType="with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checkerboard(across)">
                                      <p:cBhvr>
                                        <p:cTn id="22" dur="500"/>
                                        <p:tgtEl>
                                          <p:spTgt spid="17"/>
                                        </p:tgtEl>
                                      </p:cBhvr>
                                    </p:animEffect>
                                  </p:childTnLst>
                                </p:cTn>
                              </p:par>
                              <p:par>
                                <p:cTn id="23" presetID="5" presetClass="entr" presetSubtype="10" fill="hold" nodeType="withEffect">
                                  <p:stCondLst>
                                    <p:cond delay="0"/>
                                  </p:stCondLst>
                                  <p:childTnLst>
                                    <p:set>
                                      <p:cBhvr>
                                        <p:cTn id="24" dur="1" fill="hold">
                                          <p:stCondLst>
                                            <p:cond delay="0"/>
                                          </p:stCondLst>
                                        </p:cTn>
                                        <p:tgtEl>
                                          <p:spTgt spid="26"/>
                                        </p:tgtEl>
                                        <p:attrNameLst>
                                          <p:attrName>style.visibility</p:attrName>
                                        </p:attrNameLst>
                                      </p:cBhvr>
                                      <p:to>
                                        <p:strVal val="visible"/>
                                      </p:to>
                                    </p:set>
                                    <p:animEffect transition="in" filter="checkerboard(across)">
                                      <p:cBhvr>
                                        <p:cTn id="25" dur="500"/>
                                        <p:tgtEl>
                                          <p:spTgt spid="26"/>
                                        </p:tgtEl>
                                      </p:cBhvr>
                                    </p:animEffect>
                                  </p:childTnLst>
                                </p:cTn>
                              </p:par>
                              <p:par>
                                <p:cTn id="26" presetID="5" presetClass="entr" presetSubtype="10" fill="hold" nodeType="withEffect">
                                  <p:stCondLst>
                                    <p:cond delay="0"/>
                                  </p:stCondLst>
                                  <p:childTnLst>
                                    <p:set>
                                      <p:cBhvr>
                                        <p:cTn id="27" dur="1" fill="hold">
                                          <p:stCondLst>
                                            <p:cond delay="0"/>
                                          </p:stCondLst>
                                        </p:cTn>
                                        <p:tgtEl>
                                          <p:spTgt spid="27"/>
                                        </p:tgtEl>
                                        <p:attrNameLst>
                                          <p:attrName>style.visibility</p:attrName>
                                        </p:attrNameLst>
                                      </p:cBhvr>
                                      <p:to>
                                        <p:strVal val="visible"/>
                                      </p:to>
                                    </p:set>
                                    <p:animEffect transition="in" filter="checkerboard(across)">
                                      <p:cBhvr>
                                        <p:cTn id="28" dur="500"/>
                                        <p:tgtEl>
                                          <p:spTgt spid="27"/>
                                        </p:tgtEl>
                                      </p:cBhvr>
                                    </p:animEffect>
                                  </p:childTnLst>
                                </p:cTn>
                              </p:par>
                              <p:par>
                                <p:cTn id="29" presetID="5" presetClass="entr" presetSubtype="10" fill="hold" nodeType="withEffect">
                                  <p:stCondLst>
                                    <p:cond delay="0"/>
                                  </p:stCondLst>
                                  <p:childTnLst>
                                    <p:set>
                                      <p:cBhvr>
                                        <p:cTn id="30" dur="1" fill="hold">
                                          <p:stCondLst>
                                            <p:cond delay="0"/>
                                          </p:stCondLst>
                                        </p:cTn>
                                        <p:tgtEl>
                                          <p:spTgt spid="28"/>
                                        </p:tgtEl>
                                        <p:attrNameLst>
                                          <p:attrName>style.visibility</p:attrName>
                                        </p:attrNameLst>
                                      </p:cBhvr>
                                      <p:to>
                                        <p:strVal val="visible"/>
                                      </p:to>
                                    </p:set>
                                    <p:animEffect transition="in" filter="checkerboard(across)">
                                      <p:cBhvr>
                                        <p:cTn id="31" dur="500"/>
                                        <p:tgtEl>
                                          <p:spTgt spid="28"/>
                                        </p:tgtEl>
                                      </p:cBhvr>
                                    </p:animEffect>
                                  </p:childTnLst>
                                </p:cTn>
                              </p:par>
                              <p:par>
                                <p:cTn id="32" presetID="5" presetClass="entr" presetSubtype="10" fill="hold" nodeType="withEffect">
                                  <p:stCondLst>
                                    <p:cond delay="0"/>
                                  </p:stCondLst>
                                  <p:childTnLst>
                                    <p:set>
                                      <p:cBhvr>
                                        <p:cTn id="33" dur="1" fill="hold">
                                          <p:stCondLst>
                                            <p:cond delay="0"/>
                                          </p:stCondLst>
                                        </p:cTn>
                                        <p:tgtEl>
                                          <p:spTgt spid="29"/>
                                        </p:tgtEl>
                                        <p:attrNameLst>
                                          <p:attrName>style.visibility</p:attrName>
                                        </p:attrNameLst>
                                      </p:cBhvr>
                                      <p:to>
                                        <p:strVal val="visible"/>
                                      </p:to>
                                    </p:set>
                                    <p:animEffect transition="in" filter="checkerboard(across)">
                                      <p:cBhvr>
                                        <p:cTn id="34" dur="500"/>
                                        <p:tgtEl>
                                          <p:spTgt spid="29"/>
                                        </p:tgtEl>
                                      </p:cBhvr>
                                    </p:animEffect>
                                  </p:childTnLst>
                                </p:cTn>
                              </p:par>
                              <p:par>
                                <p:cTn id="35" presetID="5" presetClass="entr" presetSubtype="10" fill="hold" nodeType="withEffect">
                                  <p:stCondLst>
                                    <p:cond delay="0"/>
                                  </p:stCondLst>
                                  <p:childTnLst>
                                    <p:set>
                                      <p:cBhvr>
                                        <p:cTn id="36" dur="1" fill="hold">
                                          <p:stCondLst>
                                            <p:cond delay="0"/>
                                          </p:stCondLst>
                                        </p:cTn>
                                        <p:tgtEl>
                                          <p:spTgt spid="30"/>
                                        </p:tgtEl>
                                        <p:attrNameLst>
                                          <p:attrName>style.visibility</p:attrName>
                                        </p:attrNameLst>
                                      </p:cBhvr>
                                      <p:to>
                                        <p:strVal val="visible"/>
                                      </p:to>
                                    </p:set>
                                    <p:animEffect transition="in" filter="checkerboard(across)">
                                      <p:cBhvr>
                                        <p:cTn id="37" dur="500"/>
                                        <p:tgtEl>
                                          <p:spTgt spid="30"/>
                                        </p:tgtEl>
                                      </p:cBhvr>
                                    </p:animEffect>
                                  </p:childTnLst>
                                </p:cTn>
                              </p:par>
                              <p:par>
                                <p:cTn id="38" presetID="5" presetClass="entr" presetSubtype="10" fill="hold" nodeType="withEffect">
                                  <p:stCondLst>
                                    <p:cond delay="0"/>
                                  </p:stCondLst>
                                  <p:childTnLst>
                                    <p:set>
                                      <p:cBhvr>
                                        <p:cTn id="39" dur="1" fill="hold">
                                          <p:stCondLst>
                                            <p:cond delay="0"/>
                                          </p:stCondLst>
                                        </p:cTn>
                                        <p:tgtEl>
                                          <p:spTgt spid="31"/>
                                        </p:tgtEl>
                                        <p:attrNameLst>
                                          <p:attrName>style.visibility</p:attrName>
                                        </p:attrNameLst>
                                      </p:cBhvr>
                                      <p:to>
                                        <p:strVal val="visible"/>
                                      </p:to>
                                    </p:set>
                                    <p:animEffect transition="in" filter="checkerboard(across)">
                                      <p:cBhvr>
                                        <p:cTn id="40" dur="500"/>
                                        <p:tgtEl>
                                          <p:spTgt spid="31"/>
                                        </p:tgtEl>
                                      </p:cBhvr>
                                    </p:animEffect>
                                  </p:childTnLst>
                                </p:cTn>
                              </p:par>
                              <p:par>
                                <p:cTn id="41" presetID="5" presetClass="entr" presetSubtype="10" fill="hold" nodeType="withEffect">
                                  <p:stCondLst>
                                    <p:cond delay="0"/>
                                  </p:stCondLst>
                                  <p:childTnLst>
                                    <p:set>
                                      <p:cBhvr>
                                        <p:cTn id="42" dur="1" fill="hold">
                                          <p:stCondLst>
                                            <p:cond delay="0"/>
                                          </p:stCondLst>
                                        </p:cTn>
                                        <p:tgtEl>
                                          <p:spTgt spid="32"/>
                                        </p:tgtEl>
                                        <p:attrNameLst>
                                          <p:attrName>style.visibility</p:attrName>
                                        </p:attrNameLst>
                                      </p:cBhvr>
                                      <p:to>
                                        <p:strVal val="visible"/>
                                      </p:to>
                                    </p:set>
                                    <p:animEffect transition="in" filter="checkerboard(across)">
                                      <p:cBhvr>
                                        <p:cTn id="43" dur="500"/>
                                        <p:tgtEl>
                                          <p:spTgt spid="32"/>
                                        </p:tgtEl>
                                      </p:cBhvr>
                                    </p:animEffect>
                                  </p:childTnLst>
                                </p:cTn>
                              </p:par>
                              <p:par>
                                <p:cTn id="44" presetID="5" presetClass="entr" presetSubtype="10" fill="hold" nodeType="withEffect">
                                  <p:stCondLst>
                                    <p:cond delay="0"/>
                                  </p:stCondLst>
                                  <p:childTnLst>
                                    <p:set>
                                      <p:cBhvr>
                                        <p:cTn id="45" dur="1" fill="hold">
                                          <p:stCondLst>
                                            <p:cond delay="0"/>
                                          </p:stCondLst>
                                        </p:cTn>
                                        <p:tgtEl>
                                          <p:spTgt spid="33"/>
                                        </p:tgtEl>
                                        <p:attrNameLst>
                                          <p:attrName>style.visibility</p:attrName>
                                        </p:attrNameLst>
                                      </p:cBhvr>
                                      <p:to>
                                        <p:strVal val="visible"/>
                                      </p:to>
                                    </p:set>
                                    <p:animEffect transition="in" filter="checkerboard(across)">
                                      <p:cBhvr>
                                        <p:cTn id="46" dur="500"/>
                                        <p:tgtEl>
                                          <p:spTgt spid="33"/>
                                        </p:tgtEl>
                                      </p:cBhvr>
                                    </p:animEffect>
                                  </p:childTnLst>
                                </p:cTn>
                              </p:par>
                              <p:par>
                                <p:cTn id="47" presetID="5" presetClass="entr" presetSubtype="10" fill="hold" nodeType="withEffect">
                                  <p:stCondLst>
                                    <p:cond delay="0"/>
                                  </p:stCondLst>
                                  <p:childTnLst>
                                    <p:set>
                                      <p:cBhvr>
                                        <p:cTn id="48" dur="1" fill="hold">
                                          <p:stCondLst>
                                            <p:cond delay="0"/>
                                          </p:stCondLst>
                                        </p:cTn>
                                        <p:tgtEl>
                                          <p:spTgt spid="34"/>
                                        </p:tgtEl>
                                        <p:attrNameLst>
                                          <p:attrName>style.visibility</p:attrName>
                                        </p:attrNameLst>
                                      </p:cBhvr>
                                      <p:to>
                                        <p:strVal val="visible"/>
                                      </p:to>
                                    </p:set>
                                    <p:animEffect transition="in" filter="checkerboard(across)">
                                      <p:cBhvr>
                                        <p:cTn id="49" dur="500"/>
                                        <p:tgtEl>
                                          <p:spTgt spid="34"/>
                                        </p:tgtEl>
                                      </p:cBhvr>
                                    </p:animEffect>
                                  </p:childTnLst>
                                </p:cTn>
                              </p:par>
                              <p:par>
                                <p:cTn id="50" presetID="5" presetClass="entr" presetSubtype="10" fill="hold" nodeType="withEffect">
                                  <p:stCondLst>
                                    <p:cond delay="0"/>
                                  </p:stCondLst>
                                  <p:childTnLst>
                                    <p:set>
                                      <p:cBhvr>
                                        <p:cTn id="51" dur="1" fill="hold">
                                          <p:stCondLst>
                                            <p:cond delay="0"/>
                                          </p:stCondLst>
                                        </p:cTn>
                                        <p:tgtEl>
                                          <p:spTgt spid="35"/>
                                        </p:tgtEl>
                                        <p:attrNameLst>
                                          <p:attrName>style.visibility</p:attrName>
                                        </p:attrNameLst>
                                      </p:cBhvr>
                                      <p:to>
                                        <p:strVal val="visible"/>
                                      </p:to>
                                    </p:set>
                                    <p:animEffect transition="in" filter="checkerboard(across)">
                                      <p:cBhvr>
                                        <p:cTn id="52" dur="500"/>
                                        <p:tgtEl>
                                          <p:spTgt spid="35"/>
                                        </p:tgtEl>
                                      </p:cBhvr>
                                    </p:animEffect>
                                  </p:childTnLst>
                                </p:cTn>
                              </p:par>
                              <p:par>
                                <p:cTn id="53" presetID="5" presetClass="entr" presetSubtype="10" fill="hold" nodeType="withEffect">
                                  <p:stCondLst>
                                    <p:cond delay="0"/>
                                  </p:stCondLst>
                                  <p:childTnLst>
                                    <p:set>
                                      <p:cBhvr>
                                        <p:cTn id="54" dur="1" fill="hold">
                                          <p:stCondLst>
                                            <p:cond delay="0"/>
                                          </p:stCondLst>
                                        </p:cTn>
                                        <p:tgtEl>
                                          <p:spTgt spid="36"/>
                                        </p:tgtEl>
                                        <p:attrNameLst>
                                          <p:attrName>style.visibility</p:attrName>
                                        </p:attrNameLst>
                                      </p:cBhvr>
                                      <p:to>
                                        <p:strVal val="visible"/>
                                      </p:to>
                                    </p:set>
                                    <p:animEffect transition="in" filter="checkerboard(across)">
                                      <p:cBhvr>
                                        <p:cTn id="55" dur="500"/>
                                        <p:tgtEl>
                                          <p:spTgt spid="36"/>
                                        </p:tgtEl>
                                      </p:cBhvr>
                                    </p:animEffect>
                                  </p:childTnLst>
                                </p:cTn>
                              </p:par>
                              <p:par>
                                <p:cTn id="56" presetID="5" presetClass="entr" presetSubtype="10" fill="hold" nodeType="withEffect">
                                  <p:stCondLst>
                                    <p:cond delay="0"/>
                                  </p:stCondLst>
                                  <p:childTnLst>
                                    <p:set>
                                      <p:cBhvr>
                                        <p:cTn id="57" dur="1" fill="hold">
                                          <p:stCondLst>
                                            <p:cond delay="0"/>
                                          </p:stCondLst>
                                        </p:cTn>
                                        <p:tgtEl>
                                          <p:spTgt spid="57"/>
                                        </p:tgtEl>
                                        <p:attrNameLst>
                                          <p:attrName>style.visibility</p:attrName>
                                        </p:attrNameLst>
                                      </p:cBhvr>
                                      <p:to>
                                        <p:strVal val="visible"/>
                                      </p:to>
                                    </p:set>
                                    <p:animEffect transition="in" filter="checkerboard(across)">
                                      <p:cBhvr>
                                        <p:cTn id="58" dur="500"/>
                                        <p:tgtEl>
                                          <p:spTgt spid="57"/>
                                        </p:tgtEl>
                                      </p:cBhvr>
                                    </p:animEffect>
                                  </p:childTnLst>
                                </p:cTn>
                              </p:par>
                              <p:par>
                                <p:cTn id="59" presetID="5" presetClass="entr" presetSubtype="10" fill="hold" nodeType="withEffect">
                                  <p:stCondLst>
                                    <p:cond delay="0"/>
                                  </p:stCondLst>
                                  <p:childTnLst>
                                    <p:set>
                                      <p:cBhvr>
                                        <p:cTn id="60" dur="1" fill="hold">
                                          <p:stCondLst>
                                            <p:cond delay="0"/>
                                          </p:stCondLst>
                                        </p:cTn>
                                        <p:tgtEl>
                                          <p:spTgt spid="58"/>
                                        </p:tgtEl>
                                        <p:attrNameLst>
                                          <p:attrName>style.visibility</p:attrName>
                                        </p:attrNameLst>
                                      </p:cBhvr>
                                      <p:to>
                                        <p:strVal val="visible"/>
                                      </p:to>
                                    </p:set>
                                    <p:animEffect transition="in" filter="checkerboard(across)">
                                      <p:cBhvr>
                                        <p:cTn id="61" dur="500"/>
                                        <p:tgtEl>
                                          <p:spTgt spid="58"/>
                                        </p:tgtEl>
                                      </p:cBhvr>
                                    </p:animEffect>
                                  </p:childTnLst>
                                </p:cTn>
                              </p:par>
                              <p:par>
                                <p:cTn id="62" presetID="5" presetClass="entr" presetSubtype="10" fill="hold" nodeType="withEffect">
                                  <p:stCondLst>
                                    <p:cond delay="0"/>
                                  </p:stCondLst>
                                  <p:childTnLst>
                                    <p:set>
                                      <p:cBhvr>
                                        <p:cTn id="63" dur="1" fill="hold">
                                          <p:stCondLst>
                                            <p:cond delay="0"/>
                                          </p:stCondLst>
                                        </p:cTn>
                                        <p:tgtEl>
                                          <p:spTgt spid="61"/>
                                        </p:tgtEl>
                                        <p:attrNameLst>
                                          <p:attrName>style.visibility</p:attrName>
                                        </p:attrNameLst>
                                      </p:cBhvr>
                                      <p:to>
                                        <p:strVal val="visible"/>
                                      </p:to>
                                    </p:set>
                                    <p:animEffect transition="in" filter="checkerboard(across)">
                                      <p:cBhvr>
                                        <p:cTn id="64" dur="500"/>
                                        <p:tgtEl>
                                          <p:spTgt spid="61"/>
                                        </p:tgtEl>
                                      </p:cBhvr>
                                    </p:animEffect>
                                  </p:childTnLst>
                                </p:cTn>
                              </p:par>
                              <p:par>
                                <p:cTn id="65" presetID="5" presetClass="entr" presetSubtype="10" fill="hold" nodeType="withEffect">
                                  <p:stCondLst>
                                    <p:cond delay="0"/>
                                  </p:stCondLst>
                                  <p:childTnLst>
                                    <p:set>
                                      <p:cBhvr>
                                        <p:cTn id="66" dur="1" fill="hold">
                                          <p:stCondLst>
                                            <p:cond delay="0"/>
                                          </p:stCondLst>
                                        </p:cTn>
                                        <p:tgtEl>
                                          <p:spTgt spid="62"/>
                                        </p:tgtEl>
                                        <p:attrNameLst>
                                          <p:attrName>style.visibility</p:attrName>
                                        </p:attrNameLst>
                                      </p:cBhvr>
                                      <p:to>
                                        <p:strVal val="visible"/>
                                      </p:to>
                                    </p:set>
                                    <p:animEffect transition="in" filter="checkerboard(across)">
                                      <p:cBhvr>
                                        <p:cTn id="67" dur="500"/>
                                        <p:tgtEl>
                                          <p:spTgt spid="62"/>
                                        </p:tgtEl>
                                      </p:cBhvr>
                                    </p:animEffect>
                                  </p:childTnLst>
                                </p:cTn>
                              </p:par>
                              <p:par>
                                <p:cTn id="68" presetID="5" presetClass="entr" presetSubtype="10" fill="hold" nodeType="withEffect">
                                  <p:stCondLst>
                                    <p:cond delay="0"/>
                                  </p:stCondLst>
                                  <p:childTnLst>
                                    <p:set>
                                      <p:cBhvr>
                                        <p:cTn id="69" dur="1" fill="hold">
                                          <p:stCondLst>
                                            <p:cond delay="0"/>
                                          </p:stCondLst>
                                        </p:cTn>
                                        <p:tgtEl>
                                          <p:spTgt spid="63"/>
                                        </p:tgtEl>
                                        <p:attrNameLst>
                                          <p:attrName>style.visibility</p:attrName>
                                        </p:attrNameLst>
                                      </p:cBhvr>
                                      <p:to>
                                        <p:strVal val="visible"/>
                                      </p:to>
                                    </p:set>
                                    <p:animEffect transition="in" filter="checkerboard(across)">
                                      <p:cBhvr>
                                        <p:cTn id="70" dur="500"/>
                                        <p:tgtEl>
                                          <p:spTgt spid="63"/>
                                        </p:tgtEl>
                                      </p:cBhvr>
                                    </p:animEffect>
                                  </p:childTnLst>
                                </p:cTn>
                              </p:par>
                              <p:par>
                                <p:cTn id="71" presetID="5" presetClass="entr" presetSubtype="10" fill="hold" nodeType="withEffect">
                                  <p:stCondLst>
                                    <p:cond delay="0"/>
                                  </p:stCondLst>
                                  <p:childTnLst>
                                    <p:set>
                                      <p:cBhvr>
                                        <p:cTn id="72" dur="1" fill="hold">
                                          <p:stCondLst>
                                            <p:cond delay="0"/>
                                          </p:stCondLst>
                                        </p:cTn>
                                        <p:tgtEl>
                                          <p:spTgt spid="64"/>
                                        </p:tgtEl>
                                        <p:attrNameLst>
                                          <p:attrName>style.visibility</p:attrName>
                                        </p:attrNameLst>
                                      </p:cBhvr>
                                      <p:to>
                                        <p:strVal val="visible"/>
                                      </p:to>
                                    </p:set>
                                    <p:animEffect transition="in" filter="checkerboard(across)">
                                      <p:cBhvr>
                                        <p:cTn id="73" dur="500"/>
                                        <p:tgtEl>
                                          <p:spTgt spid="64"/>
                                        </p:tgtEl>
                                      </p:cBhvr>
                                    </p:animEffect>
                                  </p:childTnLst>
                                </p:cTn>
                              </p:par>
                              <p:par>
                                <p:cTn id="74" presetID="5" presetClass="entr" presetSubtype="10" fill="hold" grpId="0" nodeType="withEffect">
                                  <p:stCondLst>
                                    <p:cond delay="0"/>
                                  </p:stCondLst>
                                  <p:childTnLst>
                                    <p:set>
                                      <p:cBhvr>
                                        <p:cTn id="75" dur="1" fill="hold">
                                          <p:stCondLst>
                                            <p:cond delay="0"/>
                                          </p:stCondLst>
                                        </p:cTn>
                                        <p:tgtEl>
                                          <p:spTgt spid="78"/>
                                        </p:tgtEl>
                                        <p:attrNameLst>
                                          <p:attrName>style.visibility</p:attrName>
                                        </p:attrNameLst>
                                      </p:cBhvr>
                                      <p:to>
                                        <p:strVal val="visible"/>
                                      </p:to>
                                    </p:set>
                                    <p:animEffect transition="in" filter="checkerboard(across)">
                                      <p:cBhvr>
                                        <p:cTn id="76" dur="500"/>
                                        <p:tgtEl>
                                          <p:spTgt spid="78"/>
                                        </p:tgtEl>
                                      </p:cBhvr>
                                    </p:animEffect>
                                  </p:childTnLst>
                                </p:cTn>
                              </p:par>
                              <p:par>
                                <p:cTn id="77" presetID="5" presetClass="entr" presetSubtype="10" fill="hold" grpId="0" nodeType="withEffect">
                                  <p:stCondLst>
                                    <p:cond delay="0"/>
                                  </p:stCondLst>
                                  <p:childTnLst>
                                    <p:set>
                                      <p:cBhvr>
                                        <p:cTn id="78" dur="1" fill="hold">
                                          <p:stCondLst>
                                            <p:cond delay="0"/>
                                          </p:stCondLst>
                                        </p:cTn>
                                        <p:tgtEl>
                                          <p:spTgt spid="79"/>
                                        </p:tgtEl>
                                        <p:attrNameLst>
                                          <p:attrName>style.visibility</p:attrName>
                                        </p:attrNameLst>
                                      </p:cBhvr>
                                      <p:to>
                                        <p:strVal val="visible"/>
                                      </p:to>
                                    </p:set>
                                    <p:animEffect transition="in" filter="checkerboard(across)">
                                      <p:cBhvr>
                                        <p:cTn id="79" dur="500"/>
                                        <p:tgtEl>
                                          <p:spTgt spid="79"/>
                                        </p:tgtEl>
                                      </p:cBhvr>
                                    </p:animEffect>
                                  </p:childTnLst>
                                </p:cTn>
                              </p:par>
                              <p:par>
                                <p:cTn id="80" presetID="5" presetClass="entr" presetSubtype="10" fill="hold" grpId="0" nodeType="withEffect">
                                  <p:stCondLst>
                                    <p:cond delay="0"/>
                                  </p:stCondLst>
                                  <p:childTnLst>
                                    <p:set>
                                      <p:cBhvr>
                                        <p:cTn id="81" dur="1" fill="hold">
                                          <p:stCondLst>
                                            <p:cond delay="0"/>
                                          </p:stCondLst>
                                        </p:cTn>
                                        <p:tgtEl>
                                          <p:spTgt spid="80"/>
                                        </p:tgtEl>
                                        <p:attrNameLst>
                                          <p:attrName>style.visibility</p:attrName>
                                        </p:attrNameLst>
                                      </p:cBhvr>
                                      <p:to>
                                        <p:strVal val="visible"/>
                                      </p:to>
                                    </p:set>
                                    <p:animEffect transition="in" filter="checkerboard(across)">
                                      <p:cBhvr>
                                        <p:cTn id="82" dur="500"/>
                                        <p:tgtEl>
                                          <p:spTgt spid="80"/>
                                        </p:tgtEl>
                                      </p:cBhvr>
                                    </p:animEffect>
                                  </p:childTnLst>
                                </p:cTn>
                              </p:par>
                              <p:par>
                                <p:cTn id="83" presetID="5" presetClass="entr" presetSubtype="10" fill="hold" grpId="0" nodeType="withEffect">
                                  <p:stCondLst>
                                    <p:cond delay="0"/>
                                  </p:stCondLst>
                                  <p:childTnLst>
                                    <p:set>
                                      <p:cBhvr>
                                        <p:cTn id="84" dur="1" fill="hold">
                                          <p:stCondLst>
                                            <p:cond delay="0"/>
                                          </p:stCondLst>
                                        </p:cTn>
                                        <p:tgtEl>
                                          <p:spTgt spid="81"/>
                                        </p:tgtEl>
                                        <p:attrNameLst>
                                          <p:attrName>style.visibility</p:attrName>
                                        </p:attrNameLst>
                                      </p:cBhvr>
                                      <p:to>
                                        <p:strVal val="visible"/>
                                      </p:to>
                                    </p:set>
                                    <p:animEffect transition="in" filter="checkerboard(across)">
                                      <p:cBhvr>
                                        <p:cTn id="85" dur="500"/>
                                        <p:tgtEl>
                                          <p:spTgt spid="81"/>
                                        </p:tgtEl>
                                      </p:cBhvr>
                                    </p:animEffect>
                                  </p:childTnLst>
                                </p:cTn>
                              </p:par>
                            </p:childTnLst>
                          </p:cTn>
                        </p:par>
                      </p:childTnLst>
                    </p:cTn>
                  </p:par>
                  <p:par>
                    <p:cTn id="86" fill="hold">
                      <p:stCondLst>
                        <p:cond delay="indefinite"/>
                      </p:stCondLst>
                      <p:childTnLst>
                        <p:par>
                          <p:cTn id="87" fill="hold">
                            <p:stCondLst>
                              <p:cond delay="0"/>
                            </p:stCondLst>
                            <p:childTnLst>
                              <p:par>
                                <p:cTn id="88" presetID="2" presetClass="entr" presetSubtype="4" fill="hold" nodeType="clickEffect">
                                  <p:stCondLst>
                                    <p:cond delay="0"/>
                                  </p:stCondLst>
                                  <p:childTnLst>
                                    <p:set>
                                      <p:cBhvr>
                                        <p:cTn id="89" dur="1" fill="hold">
                                          <p:stCondLst>
                                            <p:cond delay="0"/>
                                          </p:stCondLst>
                                        </p:cTn>
                                        <p:tgtEl>
                                          <p:spTgt spid="83"/>
                                        </p:tgtEl>
                                        <p:attrNameLst>
                                          <p:attrName>style.visibility</p:attrName>
                                        </p:attrNameLst>
                                      </p:cBhvr>
                                      <p:to>
                                        <p:strVal val="visible"/>
                                      </p:to>
                                    </p:set>
                                    <p:anim calcmode="lin" valueType="num">
                                      <p:cBhvr additive="base">
                                        <p:cTn id="90" dur="500" fill="hold"/>
                                        <p:tgtEl>
                                          <p:spTgt spid="83"/>
                                        </p:tgtEl>
                                        <p:attrNameLst>
                                          <p:attrName>ppt_x</p:attrName>
                                        </p:attrNameLst>
                                      </p:cBhvr>
                                      <p:tavLst>
                                        <p:tav tm="0">
                                          <p:val>
                                            <p:strVal val="#ppt_x"/>
                                          </p:val>
                                        </p:tav>
                                        <p:tav tm="100000">
                                          <p:val>
                                            <p:strVal val="#ppt_x"/>
                                          </p:val>
                                        </p:tav>
                                      </p:tavLst>
                                    </p:anim>
                                    <p:anim calcmode="lin" valueType="num">
                                      <p:cBhvr additive="base">
                                        <p:cTn id="91" dur="500" fill="hold"/>
                                        <p:tgtEl>
                                          <p:spTgt spid="8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3" grpId="0" animBg="1"/>
      <p:bldP spid="14" grpId="0" animBg="1"/>
      <p:bldP spid="15" grpId="0" animBg="1"/>
      <p:bldP spid="16" grpId="0" animBg="1"/>
      <p:bldP spid="17" grpId="0" animBg="1"/>
      <p:bldP spid="78" grpId="0"/>
      <p:bldP spid="79" grpId="0"/>
      <p:bldP spid="80" grpId="0"/>
      <p:bldP spid="81" grpId="0"/>
    </p:bld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grpSp>
        <p:nvGrpSpPr>
          <p:cNvPr id="3" name="组合 2"/>
          <p:cNvGrpSpPr/>
          <p:nvPr/>
        </p:nvGrpSpPr>
        <p:grpSpPr>
          <a:xfrm>
            <a:off x="-2" y="0"/>
            <a:ext cx="1581151" cy="1306653"/>
            <a:chOff x="-2" y="5562600"/>
            <a:chExt cx="1581151" cy="1306653"/>
          </a:xfrm>
        </p:grpSpPr>
        <p:sp>
          <p:nvSpPr>
            <p:cNvPr id="4" name="直角三角形 8"/>
            <p:cNvSpPr/>
            <p:nvPr/>
          </p:nvSpPr>
          <p:spPr>
            <a:xfrm flipV="1">
              <a:off x="-2" y="5562600"/>
              <a:ext cx="1581151" cy="1306653"/>
            </a:xfrm>
            <a:custGeom>
              <a:avLst/>
              <a:gdLst>
                <a:gd name="connsiteX0" fmla="*/ 0 w 1596000"/>
                <a:gd name="connsiteY0" fmla="*/ 740842 h 740842"/>
                <a:gd name="connsiteX1" fmla="*/ 0 w 1596000"/>
                <a:gd name="connsiteY1" fmla="*/ 0 h 740842"/>
                <a:gd name="connsiteX2" fmla="*/ 1596000 w 1596000"/>
                <a:gd name="connsiteY2" fmla="*/ 740842 h 740842"/>
                <a:gd name="connsiteX3" fmla="*/ 0 w 1596000"/>
                <a:gd name="connsiteY3" fmla="*/ 740842 h 740842"/>
                <a:gd name="connsiteX0" fmla="*/ 0 w 1519800"/>
                <a:gd name="connsiteY0" fmla="*/ 740842 h 1293292"/>
                <a:gd name="connsiteX1" fmla="*/ 0 w 1519800"/>
                <a:gd name="connsiteY1" fmla="*/ 0 h 1293292"/>
                <a:gd name="connsiteX2" fmla="*/ 1519800 w 1519800"/>
                <a:gd name="connsiteY2" fmla="*/ 1293292 h 1293292"/>
                <a:gd name="connsiteX3" fmla="*/ 0 w 1519800"/>
                <a:gd name="connsiteY3" fmla="*/ 740842 h 1293292"/>
              </a:gdLst>
              <a:ahLst/>
              <a:cxnLst>
                <a:cxn ang="0">
                  <a:pos x="connsiteX0" y="connsiteY0"/>
                </a:cxn>
                <a:cxn ang="0">
                  <a:pos x="connsiteX1" y="connsiteY1"/>
                </a:cxn>
                <a:cxn ang="0">
                  <a:pos x="connsiteX2" y="connsiteY2"/>
                </a:cxn>
                <a:cxn ang="0">
                  <a:pos x="connsiteX3" y="connsiteY3"/>
                </a:cxn>
              </a:cxnLst>
              <a:rect l="l" t="t" r="r" b="b"/>
              <a:pathLst>
                <a:path w="1519800" h="1293292">
                  <a:moveTo>
                    <a:pt x="0" y="740842"/>
                  </a:moveTo>
                  <a:lnTo>
                    <a:pt x="0" y="0"/>
                  </a:lnTo>
                  <a:lnTo>
                    <a:pt x="1519800" y="1293292"/>
                  </a:lnTo>
                  <a:lnTo>
                    <a:pt x="0" y="740842"/>
                  </a:lnTo>
                  <a:close/>
                </a:path>
              </a:pathLst>
            </a:custGeom>
            <a:solidFill>
              <a:srgbClr val="59C3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 name="直角三角形 8"/>
            <p:cNvSpPr/>
            <p:nvPr/>
          </p:nvSpPr>
          <p:spPr>
            <a:xfrm rot="5400000" flipH="1" flipV="1">
              <a:off x="148633" y="5428776"/>
              <a:ext cx="1293293" cy="1565153"/>
            </a:xfrm>
            <a:custGeom>
              <a:avLst/>
              <a:gdLst>
                <a:gd name="connsiteX0" fmla="*/ 0 w 1596000"/>
                <a:gd name="connsiteY0" fmla="*/ 740842 h 740842"/>
                <a:gd name="connsiteX1" fmla="*/ 0 w 1596000"/>
                <a:gd name="connsiteY1" fmla="*/ 0 h 740842"/>
                <a:gd name="connsiteX2" fmla="*/ 1596000 w 1596000"/>
                <a:gd name="connsiteY2" fmla="*/ 740842 h 740842"/>
                <a:gd name="connsiteX3" fmla="*/ 0 w 1596000"/>
                <a:gd name="connsiteY3" fmla="*/ 740842 h 740842"/>
                <a:gd name="connsiteX0" fmla="*/ 0 w 1519800"/>
                <a:gd name="connsiteY0" fmla="*/ 740842 h 1293292"/>
                <a:gd name="connsiteX1" fmla="*/ 0 w 1519800"/>
                <a:gd name="connsiteY1" fmla="*/ 0 h 1293292"/>
                <a:gd name="connsiteX2" fmla="*/ 1519800 w 1519800"/>
                <a:gd name="connsiteY2" fmla="*/ 1293292 h 1293292"/>
                <a:gd name="connsiteX3" fmla="*/ 0 w 1519800"/>
                <a:gd name="connsiteY3" fmla="*/ 740842 h 1293292"/>
              </a:gdLst>
              <a:ahLst/>
              <a:cxnLst>
                <a:cxn ang="0">
                  <a:pos x="connsiteX0" y="connsiteY0"/>
                </a:cxn>
                <a:cxn ang="0">
                  <a:pos x="connsiteX1" y="connsiteY1"/>
                </a:cxn>
                <a:cxn ang="0">
                  <a:pos x="connsiteX2" y="connsiteY2"/>
                </a:cxn>
                <a:cxn ang="0">
                  <a:pos x="connsiteX3" y="connsiteY3"/>
                </a:cxn>
              </a:cxnLst>
              <a:rect l="l" t="t" r="r" b="b"/>
              <a:pathLst>
                <a:path w="1519800" h="1293292">
                  <a:moveTo>
                    <a:pt x="0" y="740842"/>
                  </a:moveTo>
                  <a:lnTo>
                    <a:pt x="0" y="0"/>
                  </a:lnTo>
                  <a:lnTo>
                    <a:pt x="1519800" y="1293292"/>
                  </a:lnTo>
                  <a:lnTo>
                    <a:pt x="0" y="740842"/>
                  </a:lnTo>
                  <a:close/>
                </a:path>
              </a:pathLst>
            </a:custGeom>
            <a:solidFill>
              <a:schemeClr val="bg1"/>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6" name="矩形 5"/>
          <p:cNvSpPr/>
          <p:nvPr/>
        </p:nvSpPr>
        <p:spPr>
          <a:xfrm>
            <a:off x="1667706" y="363660"/>
            <a:ext cx="7000062" cy="707886"/>
          </a:xfrm>
          <a:prstGeom prst="rect">
            <a:avLst/>
          </a:prstGeom>
        </p:spPr>
        <p:txBody>
          <a:bodyPr wrap="square">
            <a:spAutoFit/>
          </a:bodyPr>
          <a:lstStyle/>
          <a:p>
            <a:r>
              <a:rPr lang="en-US" altLang="zh-CN" sz="4000" dirty="0">
                <a:solidFill>
                  <a:srgbClr val="58595B"/>
                </a:solidFill>
                <a:latin typeface="Agency FB" panose="020B0503020202020204" pitchFamily="34" charset="0"/>
              </a:rPr>
              <a:t>Force Atlas 2 Layout Algorithm</a:t>
            </a:r>
            <a:endParaRPr lang="zh-CN" altLang="en-US" sz="4000" dirty="0">
              <a:solidFill>
                <a:srgbClr val="58595B"/>
              </a:solidFill>
              <a:latin typeface="Agency FB" panose="020B0503020202020204" pitchFamily="34" charset="0"/>
            </a:endParaRPr>
          </a:p>
        </p:txBody>
      </p:sp>
      <p:grpSp>
        <p:nvGrpSpPr>
          <p:cNvPr id="18" name="组合 17"/>
          <p:cNvGrpSpPr/>
          <p:nvPr/>
        </p:nvGrpSpPr>
        <p:grpSpPr>
          <a:xfrm>
            <a:off x="6953256" y="3429000"/>
            <a:ext cx="528116" cy="642942"/>
            <a:chOff x="7976594" y="2279040"/>
            <a:chExt cx="528116" cy="702571"/>
          </a:xfrm>
        </p:grpSpPr>
        <p:sp>
          <p:nvSpPr>
            <p:cNvPr id="19" name="Freeform 23"/>
            <p:cNvSpPr>
              <a:spLocks noEditPoints="1"/>
            </p:cNvSpPr>
            <p:nvPr/>
          </p:nvSpPr>
          <p:spPr bwMode="auto">
            <a:xfrm>
              <a:off x="7976594" y="2279040"/>
              <a:ext cx="519705" cy="702571"/>
            </a:xfrm>
            <a:custGeom>
              <a:avLst/>
              <a:gdLst>
                <a:gd name="T0" fmla="*/ 592 w 601"/>
                <a:gd name="T1" fmla="*/ 600 h 813"/>
                <a:gd name="T2" fmla="*/ 374 w 601"/>
                <a:gd name="T3" fmla="*/ 589 h 813"/>
                <a:gd name="T4" fmla="*/ 374 w 601"/>
                <a:gd name="T5" fmla="*/ 423 h 813"/>
                <a:gd name="T6" fmla="*/ 601 w 601"/>
                <a:gd name="T7" fmla="*/ 435 h 813"/>
                <a:gd name="T8" fmla="*/ 533 w 601"/>
                <a:gd name="T9" fmla="*/ 514 h 813"/>
                <a:gd name="T10" fmla="*/ 592 w 601"/>
                <a:gd name="T11" fmla="*/ 600 h 813"/>
                <a:gd name="T12" fmla="*/ 253 w 601"/>
                <a:gd name="T13" fmla="*/ 44 h 813"/>
                <a:gd name="T14" fmla="*/ 298 w 601"/>
                <a:gd name="T15" fmla="*/ 0 h 813"/>
                <a:gd name="T16" fmla="*/ 342 w 601"/>
                <a:gd name="T17" fmla="*/ 44 h 813"/>
                <a:gd name="T18" fmla="*/ 342 w 601"/>
                <a:gd name="T19" fmla="*/ 103 h 813"/>
                <a:gd name="T20" fmla="*/ 253 w 601"/>
                <a:gd name="T21" fmla="*/ 108 h 813"/>
                <a:gd name="T22" fmla="*/ 253 w 601"/>
                <a:gd name="T23" fmla="*/ 44 h 813"/>
                <a:gd name="T24" fmla="*/ 342 w 601"/>
                <a:gd name="T25" fmla="*/ 332 h 813"/>
                <a:gd name="T26" fmla="*/ 342 w 601"/>
                <a:gd name="T27" fmla="*/ 737 h 813"/>
                <a:gd name="T28" fmla="*/ 355 w 601"/>
                <a:gd name="T29" fmla="*/ 750 h 813"/>
                <a:gd name="T30" fmla="*/ 380 w 601"/>
                <a:gd name="T31" fmla="*/ 750 h 813"/>
                <a:gd name="T32" fmla="*/ 415 w 601"/>
                <a:gd name="T33" fmla="*/ 786 h 813"/>
                <a:gd name="T34" fmla="*/ 415 w 601"/>
                <a:gd name="T35" fmla="*/ 813 h 813"/>
                <a:gd name="T36" fmla="*/ 180 w 601"/>
                <a:gd name="T37" fmla="*/ 813 h 813"/>
                <a:gd name="T38" fmla="*/ 180 w 601"/>
                <a:gd name="T39" fmla="*/ 786 h 813"/>
                <a:gd name="T40" fmla="*/ 216 w 601"/>
                <a:gd name="T41" fmla="*/ 750 h 813"/>
                <a:gd name="T42" fmla="*/ 240 w 601"/>
                <a:gd name="T43" fmla="*/ 750 h 813"/>
                <a:gd name="T44" fmla="*/ 253 w 601"/>
                <a:gd name="T45" fmla="*/ 737 h 813"/>
                <a:gd name="T46" fmla="*/ 253 w 601"/>
                <a:gd name="T47" fmla="*/ 337 h 813"/>
                <a:gd name="T48" fmla="*/ 342 w 601"/>
                <a:gd name="T49" fmla="*/ 332 h 813"/>
                <a:gd name="T50" fmla="*/ 221 w 601"/>
                <a:gd name="T51" fmla="*/ 581 h 813"/>
                <a:gd name="T52" fmla="*/ 59 w 601"/>
                <a:gd name="T53" fmla="*/ 572 h 813"/>
                <a:gd name="T54" fmla="*/ 0 w 601"/>
                <a:gd name="T55" fmla="*/ 486 h 813"/>
                <a:gd name="T56" fmla="*/ 68 w 601"/>
                <a:gd name="T57" fmla="*/ 407 h 813"/>
                <a:gd name="T58" fmla="*/ 221 w 601"/>
                <a:gd name="T59" fmla="*/ 415 h 813"/>
                <a:gd name="T60" fmla="*/ 221 w 601"/>
                <a:gd name="T61" fmla="*/ 581 h 8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601" h="813">
                  <a:moveTo>
                    <a:pt x="592" y="600"/>
                  </a:moveTo>
                  <a:cubicBezTo>
                    <a:pt x="374" y="589"/>
                    <a:pt x="374" y="589"/>
                    <a:pt x="374" y="589"/>
                  </a:cubicBezTo>
                  <a:cubicBezTo>
                    <a:pt x="374" y="423"/>
                    <a:pt x="374" y="423"/>
                    <a:pt x="374" y="423"/>
                  </a:cubicBezTo>
                  <a:cubicBezTo>
                    <a:pt x="601" y="435"/>
                    <a:pt x="601" y="435"/>
                    <a:pt x="601" y="435"/>
                  </a:cubicBezTo>
                  <a:cubicBezTo>
                    <a:pt x="533" y="514"/>
                    <a:pt x="533" y="514"/>
                    <a:pt x="533" y="514"/>
                  </a:cubicBezTo>
                  <a:cubicBezTo>
                    <a:pt x="592" y="600"/>
                    <a:pt x="592" y="600"/>
                    <a:pt x="592" y="600"/>
                  </a:cubicBezTo>
                  <a:close/>
                  <a:moveTo>
                    <a:pt x="253" y="44"/>
                  </a:moveTo>
                  <a:cubicBezTo>
                    <a:pt x="253" y="20"/>
                    <a:pt x="273" y="0"/>
                    <a:pt x="298" y="0"/>
                  </a:cubicBezTo>
                  <a:cubicBezTo>
                    <a:pt x="322" y="0"/>
                    <a:pt x="342" y="20"/>
                    <a:pt x="342" y="44"/>
                  </a:cubicBezTo>
                  <a:cubicBezTo>
                    <a:pt x="342" y="103"/>
                    <a:pt x="342" y="103"/>
                    <a:pt x="342" y="103"/>
                  </a:cubicBezTo>
                  <a:cubicBezTo>
                    <a:pt x="253" y="108"/>
                    <a:pt x="253" y="108"/>
                    <a:pt x="253" y="108"/>
                  </a:cubicBezTo>
                  <a:cubicBezTo>
                    <a:pt x="253" y="44"/>
                    <a:pt x="253" y="44"/>
                    <a:pt x="253" y="44"/>
                  </a:cubicBezTo>
                  <a:close/>
                  <a:moveTo>
                    <a:pt x="342" y="332"/>
                  </a:moveTo>
                  <a:cubicBezTo>
                    <a:pt x="342" y="737"/>
                    <a:pt x="342" y="737"/>
                    <a:pt x="342" y="737"/>
                  </a:cubicBezTo>
                  <a:cubicBezTo>
                    <a:pt x="342" y="744"/>
                    <a:pt x="348" y="750"/>
                    <a:pt x="355" y="750"/>
                  </a:cubicBezTo>
                  <a:cubicBezTo>
                    <a:pt x="380" y="750"/>
                    <a:pt x="380" y="750"/>
                    <a:pt x="380" y="750"/>
                  </a:cubicBezTo>
                  <a:cubicBezTo>
                    <a:pt x="399" y="750"/>
                    <a:pt x="415" y="766"/>
                    <a:pt x="415" y="786"/>
                  </a:cubicBezTo>
                  <a:cubicBezTo>
                    <a:pt x="415" y="813"/>
                    <a:pt x="415" y="813"/>
                    <a:pt x="415" y="813"/>
                  </a:cubicBezTo>
                  <a:cubicBezTo>
                    <a:pt x="180" y="813"/>
                    <a:pt x="180" y="813"/>
                    <a:pt x="180" y="813"/>
                  </a:cubicBezTo>
                  <a:cubicBezTo>
                    <a:pt x="180" y="786"/>
                    <a:pt x="180" y="786"/>
                    <a:pt x="180" y="786"/>
                  </a:cubicBezTo>
                  <a:cubicBezTo>
                    <a:pt x="180" y="766"/>
                    <a:pt x="196" y="750"/>
                    <a:pt x="216" y="750"/>
                  </a:cubicBezTo>
                  <a:cubicBezTo>
                    <a:pt x="240" y="750"/>
                    <a:pt x="240" y="750"/>
                    <a:pt x="240" y="750"/>
                  </a:cubicBezTo>
                  <a:cubicBezTo>
                    <a:pt x="247" y="750"/>
                    <a:pt x="253" y="744"/>
                    <a:pt x="253" y="737"/>
                  </a:cubicBezTo>
                  <a:cubicBezTo>
                    <a:pt x="253" y="337"/>
                    <a:pt x="253" y="337"/>
                    <a:pt x="253" y="337"/>
                  </a:cubicBezTo>
                  <a:cubicBezTo>
                    <a:pt x="342" y="332"/>
                    <a:pt x="342" y="332"/>
                    <a:pt x="342" y="332"/>
                  </a:cubicBezTo>
                  <a:close/>
                  <a:moveTo>
                    <a:pt x="221" y="581"/>
                  </a:moveTo>
                  <a:cubicBezTo>
                    <a:pt x="59" y="572"/>
                    <a:pt x="59" y="572"/>
                    <a:pt x="59" y="572"/>
                  </a:cubicBezTo>
                  <a:cubicBezTo>
                    <a:pt x="0" y="486"/>
                    <a:pt x="0" y="486"/>
                    <a:pt x="0" y="486"/>
                  </a:cubicBezTo>
                  <a:cubicBezTo>
                    <a:pt x="68" y="407"/>
                    <a:pt x="68" y="407"/>
                    <a:pt x="68" y="407"/>
                  </a:cubicBezTo>
                  <a:cubicBezTo>
                    <a:pt x="221" y="415"/>
                    <a:pt x="221" y="415"/>
                    <a:pt x="221" y="415"/>
                  </a:cubicBezTo>
                  <a:cubicBezTo>
                    <a:pt x="221" y="581"/>
                    <a:pt x="221" y="581"/>
                    <a:pt x="221" y="581"/>
                  </a:cubicBezTo>
                  <a:close/>
                </a:path>
              </a:pathLst>
            </a:custGeom>
            <a:solidFill>
              <a:srgbClr val="58595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Freeform 24"/>
            <p:cNvSpPr>
              <a:spLocks/>
            </p:cNvSpPr>
            <p:nvPr/>
          </p:nvSpPr>
          <p:spPr bwMode="auto">
            <a:xfrm>
              <a:off x="7985371" y="2386200"/>
              <a:ext cx="519339" cy="166774"/>
            </a:xfrm>
            <a:custGeom>
              <a:avLst/>
              <a:gdLst>
                <a:gd name="T0" fmla="*/ 0 w 1420"/>
                <a:gd name="T1" fmla="*/ 66 h 456"/>
                <a:gd name="T2" fmla="*/ 631 w 1420"/>
                <a:gd name="T3" fmla="*/ 33 h 456"/>
                <a:gd name="T4" fmla="*/ 1259 w 1420"/>
                <a:gd name="T5" fmla="*/ 0 h 456"/>
                <a:gd name="T6" fmla="*/ 1420 w 1420"/>
                <a:gd name="T7" fmla="*/ 189 h 456"/>
                <a:gd name="T8" fmla="*/ 1281 w 1420"/>
                <a:gd name="T9" fmla="*/ 390 h 456"/>
                <a:gd name="T10" fmla="*/ 650 w 1420"/>
                <a:gd name="T11" fmla="*/ 423 h 456"/>
                <a:gd name="T12" fmla="*/ 21 w 1420"/>
                <a:gd name="T13" fmla="*/ 456 h 456"/>
                <a:gd name="T14" fmla="*/ 160 w 1420"/>
                <a:gd name="T15" fmla="*/ 253 h 456"/>
                <a:gd name="T16" fmla="*/ 0 w 1420"/>
                <a:gd name="T17" fmla="*/ 66 h 456"/>
                <a:gd name="T18" fmla="*/ 0 w 1420"/>
                <a:gd name="T19" fmla="*/ 66 h 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0" h="456">
                  <a:moveTo>
                    <a:pt x="0" y="66"/>
                  </a:moveTo>
                  <a:lnTo>
                    <a:pt x="631" y="33"/>
                  </a:lnTo>
                  <a:lnTo>
                    <a:pt x="1259" y="0"/>
                  </a:lnTo>
                  <a:lnTo>
                    <a:pt x="1420" y="189"/>
                  </a:lnTo>
                  <a:lnTo>
                    <a:pt x="1281" y="390"/>
                  </a:lnTo>
                  <a:lnTo>
                    <a:pt x="650" y="423"/>
                  </a:lnTo>
                  <a:lnTo>
                    <a:pt x="21" y="456"/>
                  </a:lnTo>
                  <a:lnTo>
                    <a:pt x="160" y="253"/>
                  </a:lnTo>
                  <a:lnTo>
                    <a:pt x="0" y="66"/>
                  </a:lnTo>
                  <a:lnTo>
                    <a:pt x="0" y="66"/>
                  </a:lnTo>
                  <a:close/>
                </a:path>
              </a:pathLst>
            </a:custGeom>
            <a:solidFill>
              <a:srgbClr val="59C3E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pic>
        <p:nvPicPr>
          <p:cNvPr id="1027" name="Picture 3"/>
          <p:cNvPicPr>
            <a:picLocks noChangeAspect="1" noChangeArrowheads="1"/>
          </p:cNvPicPr>
          <p:nvPr/>
        </p:nvPicPr>
        <p:blipFill>
          <a:blip r:embed="rId2">
            <a:lum contrast="-10000"/>
          </a:blip>
          <a:srcRect/>
          <a:stretch>
            <a:fillRect/>
          </a:stretch>
        </p:blipFill>
        <p:spPr bwMode="auto">
          <a:xfrm>
            <a:off x="809588" y="1428736"/>
            <a:ext cx="5643602" cy="5143536"/>
          </a:xfrm>
          <a:prstGeom prst="rect">
            <a:avLst/>
          </a:prstGeom>
          <a:noFill/>
          <a:ln w="9525">
            <a:noFill/>
            <a:miter lim="800000"/>
            <a:headEnd/>
            <a:tailEnd/>
          </a:ln>
          <a:effectLst/>
        </p:spPr>
      </p:pic>
      <p:sp>
        <p:nvSpPr>
          <p:cNvPr id="23" name="TextBox 22"/>
          <p:cNvSpPr txBox="1"/>
          <p:nvPr/>
        </p:nvSpPr>
        <p:spPr>
          <a:xfrm>
            <a:off x="952464" y="2500306"/>
            <a:ext cx="3214710" cy="477054"/>
          </a:xfrm>
          <a:prstGeom prst="rect">
            <a:avLst/>
          </a:prstGeom>
          <a:noFill/>
        </p:spPr>
        <p:txBody>
          <a:bodyPr wrap="square" rtlCol="0">
            <a:spAutoFit/>
          </a:bodyPr>
          <a:lstStyle/>
          <a:p>
            <a:pPr algn="just">
              <a:lnSpc>
                <a:spcPts val="3000"/>
              </a:lnSpc>
            </a:pPr>
            <a:r>
              <a:rPr lang="en-US" altLang="zh-CN" sz="2200" b="1" dirty="0">
                <a:solidFill>
                  <a:srgbClr val="FF0000"/>
                </a:solidFill>
                <a:latin typeface="Book Antiqua" pitchFamily="18" charset="0"/>
                <a:cs typeface="Arial" pitchFamily="34" charset="0"/>
              </a:rPr>
              <a:t>Breast</a:t>
            </a:r>
            <a:r>
              <a:rPr lang="en-US" altLang="zh-CN" sz="2400" b="1" dirty="0">
                <a:solidFill>
                  <a:srgbClr val="FF0000"/>
                </a:solidFill>
                <a:latin typeface="Book Antiqua" pitchFamily="18" charset="0"/>
                <a:cs typeface="Arial" pitchFamily="34" charset="0"/>
              </a:rPr>
              <a:t> Neoplasms</a:t>
            </a:r>
            <a:endParaRPr lang="zh-CN" altLang="en-US" sz="2400" b="1" dirty="0">
              <a:solidFill>
                <a:srgbClr val="FF0000"/>
              </a:solidFill>
              <a:latin typeface="Book Antiqua" pitchFamily="18" charset="0"/>
              <a:cs typeface="Arial" pitchFamily="34" charset="0"/>
            </a:endParaRPr>
          </a:p>
        </p:txBody>
      </p:sp>
      <p:sp>
        <p:nvSpPr>
          <p:cNvPr id="24" name="TextBox 23"/>
          <p:cNvSpPr txBox="1"/>
          <p:nvPr/>
        </p:nvSpPr>
        <p:spPr>
          <a:xfrm>
            <a:off x="4452926" y="2478907"/>
            <a:ext cx="2500330" cy="735779"/>
          </a:xfrm>
          <a:prstGeom prst="rect">
            <a:avLst/>
          </a:prstGeom>
          <a:noFill/>
        </p:spPr>
        <p:txBody>
          <a:bodyPr wrap="square" rtlCol="0">
            <a:spAutoFit/>
          </a:bodyPr>
          <a:lstStyle/>
          <a:p>
            <a:pPr algn="ctr">
              <a:lnSpc>
                <a:spcPts val="2500"/>
              </a:lnSpc>
            </a:pPr>
            <a:r>
              <a:rPr lang="en-US" altLang="zh-CN" sz="2200" b="1" dirty="0">
                <a:solidFill>
                  <a:srgbClr val="FF0000"/>
                </a:solidFill>
                <a:latin typeface="Book Antiqua" pitchFamily="18" charset="0"/>
                <a:cs typeface="Arial" pitchFamily="34" charset="0"/>
              </a:rPr>
              <a:t>Coronary Artery Disease</a:t>
            </a:r>
            <a:endParaRPr lang="zh-CN" altLang="en-US" sz="2200" b="1" dirty="0">
              <a:solidFill>
                <a:srgbClr val="FF0000"/>
              </a:solidFill>
              <a:latin typeface="Book Antiqua" pitchFamily="18" charset="0"/>
              <a:cs typeface="Arial" pitchFamily="34" charset="0"/>
            </a:endParaRPr>
          </a:p>
        </p:txBody>
      </p:sp>
      <p:sp>
        <p:nvSpPr>
          <p:cNvPr id="25" name="TextBox 24"/>
          <p:cNvSpPr txBox="1"/>
          <p:nvPr/>
        </p:nvSpPr>
        <p:spPr>
          <a:xfrm>
            <a:off x="3809984" y="3071810"/>
            <a:ext cx="2714644" cy="456407"/>
          </a:xfrm>
          <a:prstGeom prst="rect">
            <a:avLst/>
          </a:prstGeom>
          <a:noFill/>
        </p:spPr>
        <p:txBody>
          <a:bodyPr wrap="square" rtlCol="0">
            <a:spAutoFit/>
          </a:bodyPr>
          <a:lstStyle/>
          <a:p>
            <a:pPr algn="ctr">
              <a:lnSpc>
                <a:spcPts val="3000"/>
              </a:lnSpc>
            </a:pPr>
            <a:r>
              <a:rPr lang="en-US" altLang="zh-CN" sz="2200" b="1" dirty="0">
                <a:solidFill>
                  <a:srgbClr val="FF0000"/>
                </a:solidFill>
                <a:latin typeface="Book Antiqua" pitchFamily="18" charset="0"/>
                <a:cs typeface="Arial" pitchFamily="34" charset="0"/>
              </a:rPr>
              <a:t>Coronary Disease</a:t>
            </a:r>
            <a:endParaRPr lang="zh-CN" altLang="en-US" sz="2200" b="1" dirty="0">
              <a:solidFill>
                <a:srgbClr val="FF0000"/>
              </a:solidFill>
              <a:latin typeface="Book Antiqua" pitchFamily="18" charset="0"/>
              <a:cs typeface="Arial" pitchFamily="34" charset="0"/>
            </a:endParaRPr>
          </a:p>
        </p:txBody>
      </p:sp>
      <p:sp>
        <p:nvSpPr>
          <p:cNvPr id="26" name="TextBox 25"/>
          <p:cNvSpPr txBox="1"/>
          <p:nvPr/>
        </p:nvSpPr>
        <p:spPr>
          <a:xfrm>
            <a:off x="3809984" y="4452144"/>
            <a:ext cx="2143140" cy="477054"/>
          </a:xfrm>
          <a:prstGeom prst="rect">
            <a:avLst/>
          </a:prstGeom>
          <a:noFill/>
        </p:spPr>
        <p:txBody>
          <a:bodyPr wrap="square" rtlCol="0">
            <a:spAutoFit/>
          </a:bodyPr>
          <a:lstStyle/>
          <a:p>
            <a:pPr algn="ctr">
              <a:lnSpc>
                <a:spcPts val="3000"/>
              </a:lnSpc>
            </a:pPr>
            <a:r>
              <a:rPr lang="en-US" altLang="zh-CN" sz="2000" b="1" dirty="0">
                <a:solidFill>
                  <a:srgbClr val="FF3300"/>
                </a:solidFill>
                <a:latin typeface="Book Antiqua" pitchFamily="18" charset="0"/>
                <a:cs typeface="Arial" pitchFamily="34" charset="0"/>
              </a:rPr>
              <a:t>Bipolar Disease</a:t>
            </a:r>
            <a:endParaRPr lang="zh-CN" altLang="en-US" sz="2000" b="1" dirty="0">
              <a:solidFill>
                <a:srgbClr val="FF3300"/>
              </a:solidFill>
              <a:latin typeface="Book Antiqua" pitchFamily="18" charset="0"/>
              <a:cs typeface="Arial" pitchFamily="34" charset="0"/>
            </a:endParaRPr>
          </a:p>
        </p:txBody>
      </p:sp>
      <p:sp>
        <p:nvSpPr>
          <p:cNvPr id="27" name="TextBox 26"/>
          <p:cNvSpPr txBox="1"/>
          <p:nvPr/>
        </p:nvSpPr>
        <p:spPr>
          <a:xfrm>
            <a:off x="2095472" y="5643578"/>
            <a:ext cx="2143140" cy="449547"/>
          </a:xfrm>
          <a:prstGeom prst="rect">
            <a:avLst/>
          </a:prstGeom>
          <a:noFill/>
        </p:spPr>
        <p:txBody>
          <a:bodyPr wrap="square" rtlCol="0">
            <a:spAutoFit/>
          </a:bodyPr>
          <a:lstStyle/>
          <a:p>
            <a:pPr algn="ctr">
              <a:lnSpc>
                <a:spcPts val="3000"/>
              </a:lnSpc>
            </a:pPr>
            <a:r>
              <a:rPr lang="en-US" altLang="zh-CN" sz="2000" b="1" dirty="0">
                <a:solidFill>
                  <a:srgbClr val="FF3300"/>
                </a:solidFill>
                <a:latin typeface="Book Antiqua" pitchFamily="18" charset="0"/>
                <a:cs typeface="Arial" pitchFamily="34" charset="0"/>
              </a:rPr>
              <a:t>Brain Diseases</a:t>
            </a:r>
            <a:endParaRPr lang="zh-CN" altLang="en-US" sz="2000" b="1" dirty="0">
              <a:solidFill>
                <a:srgbClr val="FF3300"/>
              </a:solidFill>
              <a:latin typeface="Book Antiqua" pitchFamily="18" charset="0"/>
              <a:cs typeface="Arial" pitchFamily="34" charset="0"/>
            </a:endParaRPr>
          </a:p>
        </p:txBody>
      </p:sp>
      <p:sp>
        <p:nvSpPr>
          <p:cNvPr id="28" name="TextBox 27"/>
          <p:cNvSpPr txBox="1"/>
          <p:nvPr/>
        </p:nvSpPr>
        <p:spPr>
          <a:xfrm>
            <a:off x="1095340" y="5857892"/>
            <a:ext cx="2357454" cy="477054"/>
          </a:xfrm>
          <a:prstGeom prst="rect">
            <a:avLst/>
          </a:prstGeom>
          <a:noFill/>
        </p:spPr>
        <p:txBody>
          <a:bodyPr wrap="square" rtlCol="0">
            <a:spAutoFit/>
          </a:bodyPr>
          <a:lstStyle/>
          <a:p>
            <a:pPr algn="ctr">
              <a:lnSpc>
                <a:spcPts val="3000"/>
              </a:lnSpc>
            </a:pPr>
            <a:r>
              <a:rPr lang="en-US" altLang="zh-CN" sz="2000" b="1" dirty="0">
                <a:solidFill>
                  <a:srgbClr val="FF3300"/>
                </a:solidFill>
                <a:latin typeface="Book Antiqua" pitchFamily="18" charset="0"/>
                <a:cs typeface="Arial" pitchFamily="34" charset="0"/>
              </a:rPr>
              <a:t>Brain Neoplasms</a:t>
            </a:r>
            <a:endParaRPr lang="zh-CN" altLang="en-US" sz="2000" b="1" dirty="0">
              <a:solidFill>
                <a:srgbClr val="FF3300"/>
              </a:solidFill>
              <a:latin typeface="Book Antiqua" pitchFamily="18" charset="0"/>
              <a:cs typeface="Arial" pitchFamily="34" charset="0"/>
            </a:endParaRPr>
          </a:p>
        </p:txBody>
      </p:sp>
      <p:sp>
        <p:nvSpPr>
          <p:cNvPr id="29" name="TextBox 28"/>
          <p:cNvSpPr txBox="1"/>
          <p:nvPr/>
        </p:nvSpPr>
        <p:spPr>
          <a:xfrm>
            <a:off x="2524100" y="6072206"/>
            <a:ext cx="2357454" cy="442622"/>
          </a:xfrm>
          <a:prstGeom prst="rect">
            <a:avLst/>
          </a:prstGeom>
          <a:noFill/>
        </p:spPr>
        <p:txBody>
          <a:bodyPr wrap="square" rtlCol="0">
            <a:spAutoFit/>
          </a:bodyPr>
          <a:lstStyle/>
          <a:p>
            <a:pPr algn="ctr">
              <a:lnSpc>
                <a:spcPts val="3000"/>
              </a:lnSpc>
            </a:pPr>
            <a:r>
              <a:rPr lang="en-US" altLang="zh-CN" b="1" dirty="0">
                <a:solidFill>
                  <a:srgbClr val="FF6600"/>
                </a:solidFill>
                <a:latin typeface="Book Antiqua" pitchFamily="18" charset="0"/>
                <a:cs typeface="Arial" pitchFamily="34" charset="0"/>
              </a:rPr>
              <a:t>Cerebral Infarction</a:t>
            </a:r>
            <a:endParaRPr lang="zh-CN" altLang="en-US" b="1" dirty="0">
              <a:solidFill>
                <a:srgbClr val="FF6600"/>
              </a:solidFill>
              <a:latin typeface="Book Antiqua" pitchFamily="18" charset="0"/>
              <a:cs typeface="Arial" pitchFamily="34" charset="0"/>
            </a:endParaRPr>
          </a:p>
        </p:txBody>
      </p:sp>
      <p:sp>
        <p:nvSpPr>
          <p:cNvPr id="30" name="TextBox 29"/>
          <p:cNvSpPr txBox="1"/>
          <p:nvPr/>
        </p:nvSpPr>
        <p:spPr>
          <a:xfrm>
            <a:off x="1809720" y="4714884"/>
            <a:ext cx="2357454" cy="442622"/>
          </a:xfrm>
          <a:prstGeom prst="rect">
            <a:avLst/>
          </a:prstGeom>
          <a:noFill/>
        </p:spPr>
        <p:txBody>
          <a:bodyPr wrap="square" rtlCol="0">
            <a:spAutoFit/>
          </a:bodyPr>
          <a:lstStyle/>
          <a:p>
            <a:pPr algn="ctr">
              <a:lnSpc>
                <a:spcPts val="3000"/>
              </a:lnSpc>
            </a:pPr>
            <a:r>
              <a:rPr lang="en-US" altLang="zh-CN" b="1" dirty="0">
                <a:solidFill>
                  <a:srgbClr val="FF6600"/>
                </a:solidFill>
                <a:latin typeface="Book Antiqua" pitchFamily="18" charset="0"/>
                <a:cs typeface="Arial" pitchFamily="34" charset="0"/>
              </a:rPr>
              <a:t>Cerebral Palsy</a:t>
            </a:r>
            <a:endParaRPr lang="zh-CN" altLang="en-US" b="1" dirty="0">
              <a:solidFill>
                <a:srgbClr val="FF6600"/>
              </a:solidFill>
              <a:latin typeface="Book Antiqua" pitchFamily="18" charset="0"/>
              <a:cs typeface="Arial" pitchFamily="34" charset="0"/>
            </a:endParaRPr>
          </a:p>
        </p:txBody>
      </p:sp>
      <p:sp>
        <p:nvSpPr>
          <p:cNvPr id="31" name="TextBox 30"/>
          <p:cNvSpPr txBox="1"/>
          <p:nvPr/>
        </p:nvSpPr>
        <p:spPr>
          <a:xfrm>
            <a:off x="3524232" y="5429264"/>
            <a:ext cx="2357454" cy="715132"/>
          </a:xfrm>
          <a:prstGeom prst="rect">
            <a:avLst/>
          </a:prstGeom>
          <a:noFill/>
        </p:spPr>
        <p:txBody>
          <a:bodyPr wrap="square" rtlCol="0">
            <a:spAutoFit/>
          </a:bodyPr>
          <a:lstStyle/>
          <a:p>
            <a:pPr algn="ctr">
              <a:lnSpc>
                <a:spcPts val="2500"/>
              </a:lnSpc>
            </a:pPr>
            <a:r>
              <a:rPr lang="en-US" altLang="zh-CN" b="1" dirty="0">
                <a:solidFill>
                  <a:srgbClr val="FF6600"/>
                </a:solidFill>
                <a:latin typeface="Book Antiqua" pitchFamily="18" charset="0"/>
                <a:cs typeface="Arial" pitchFamily="34" charset="0"/>
              </a:rPr>
              <a:t>Cerebrovascular Disorders</a:t>
            </a:r>
            <a:endParaRPr lang="zh-CN" altLang="en-US" b="1" dirty="0">
              <a:solidFill>
                <a:srgbClr val="FF6600"/>
              </a:solidFill>
              <a:latin typeface="Book Antiqua" pitchFamily="18" charset="0"/>
              <a:cs typeface="Arial" pitchFamily="34" charset="0"/>
            </a:endParaRPr>
          </a:p>
        </p:txBody>
      </p:sp>
      <p:sp>
        <p:nvSpPr>
          <p:cNvPr id="32" name="TextBox 31"/>
          <p:cNvSpPr txBox="1"/>
          <p:nvPr/>
        </p:nvSpPr>
        <p:spPr>
          <a:xfrm>
            <a:off x="2381224" y="3429000"/>
            <a:ext cx="2143140" cy="449547"/>
          </a:xfrm>
          <a:prstGeom prst="rect">
            <a:avLst/>
          </a:prstGeom>
          <a:noFill/>
        </p:spPr>
        <p:txBody>
          <a:bodyPr wrap="square" rtlCol="0">
            <a:spAutoFit/>
          </a:bodyPr>
          <a:lstStyle/>
          <a:p>
            <a:pPr algn="ctr">
              <a:lnSpc>
                <a:spcPts val="3000"/>
              </a:lnSpc>
            </a:pPr>
            <a:r>
              <a:rPr lang="en-US" altLang="zh-CN" sz="2000" b="1" dirty="0">
                <a:solidFill>
                  <a:srgbClr val="FF3300"/>
                </a:solidFill>
                <a:latin typeface="Book Antiqua" pitchFamily="18" charset="0"/>
                <a:cs typeface="Arial" pitchFamily="34" charset="0"/>
              </a:rPr>
              <a:t>Arteriosclerosis</a:t>
            </a:r>
            <a:endParaRPr lang="zh-CN" altLang="en-US" sz="2000" b="1" dirty="0">
              <a:solidFill>
                <a:srgbClr val="FF3300"/>
              </a:solidFill>
              <a:latin typeface="Book Antiqua" pitchFamily="18" charset="0"/>
              <a:cs typeface="Arial" pitchFamily="34" charset="0"/>
            </a:endParaRPr>
          </a:p>
        </p:txBody>
      </p:sp>
      <p:sp>
        <p:nvSpPr>
          <p:cNvPr id="33" name="TextBox 32"/>
          <p:cNvSpPr txBox="1"/>
          <p:nvPr/>
        </p:nvSpPr>
        <p:spPr>
          <a:xfrm>
            <a:off x="1023902" y="3643314"/>
            <a:ext cx="2714644" cy="442622"/>
          </a:xfrm>
          <a:prstGeom prst="rect">
            <a:avLst/>
          </a:prstGeom>
          <a:noFill/>
        </p:spPr>
        <p:txBody>
          <a:bodyPr wrap="square" rtlCol="0">
            <a:spAutoFit/>
          </a:bodyPr>
          <a:lstStyle/>
          <a:p>
            <a:pPr algn="ctr">
              <a:lnSpc>
                <a:spcPts val="3000"/>
              </a:lnSpc>
            </a:pPr>
            <a:r>
              <a:rPr lang="en-US" altLang="zh-CN" b="1" dirty="0">
                <a:solidFill>
                  <a:srgbClr val="FF6600"/>
                </a:solidFill>
                <a:latin typeface="Book Antiqua" pitchFamily="18" charset="0"/>
                <a:cs typeface="Arial" pitchFamily="34" charset="0"/>
              </a:rPr>
              <a:t>Arthritis Rheumatoid</a:t>
            </a:r>
            <a:endParaRPr lang="zh-CN" altLang="en-US" b="1" dirty="0">
              <a:solidFill>
                <a:srgbClr val="FF6600"/>
              </a:solidFill>
              <a:latin typeface="Book Antiqua" pitchFamily="18" charset="0"/>
              <a:cs typeface="Arial" pitchFamily="34" charset="0"/>
            </a:endParaRPr>
          </a:p>
        </p:txBody>
      </p:sp>
      <p:sp>
        <p:nvSpPr>
          <p:cNvPr id="34" name="TextBox 33"/>
          <p:cNvSpPr txBox="1"/>
          <p:nvPr/>
        </p:nvSpPr>
        <p:spPr>
          <a:xfrm>
            <a:off x="3095604" y="1594624"/>
            <a:ext cx="1643074" cy="477054"/>
          </a:xfrm>
          <a:prstGeom prst="rect">
            <a:avLst/>
          </a:prstGeom>
          <a:noFill/>
        </p:spPr>
        <p:txBody>
          <a:bodyPr wrap="square" rtlCol="0">
            <a:spAutoFit/>
          </a:bodyPr>
          <a:lstStyle/>
          <a:p>
            <a:pPr algn="ctr">
              <a:lnSpc>
                <a:spcPts val="3000"/>
              </a:lnSpc>
            </a:pPr>
            <a:r>
              <a:rPr lang="en-US" altLang="zh-CN" sz="2000" b="1" dirty="0">
                <a:solidFill>
                  <a:srgbClr val="FF3300"/>
                </a:solidFill>
                <a:latin typeface="Book Antiqua" pitchFamily="18" charset="0"/>
                <a:cs typeface="Arial" pitchFamily="34" charset="0"/>
              </a:rPr>
              <a:t>Burns</a:t>
            </a:r>
            <a:endParaRPr lang="zh-CN" altLang="en-US" sz="2000" b="1" dirty="0">
              <a:solidFill>
                <a:srgbClr val="FF3300"/>
              </a:solidFill>
              <a:latin typeface="Book Antiqua" pitchFamily="18" charset="0"/>
              <a:cs typeface="Arial" pitchFamily="34" charset="0"/>
            </a:endParaRPr>
          </a:p>
        </p:txBody>
      </p:sp>
      <p:sp>
        <p:nvSpPr>
          <p:cNvPr id="35" name="TextBox 34"/>
          <p:cNvSpPr txBox="1"/>
          <p:nvPr/>
        </p:nvSpPr>
        <p:spPr>
          <a:xfrm>
            <a:off x="6881818" y="4286256"/>
            <a:ext cx="4357718" cy="2146165"/>
          </a:xfrm>
          <a:prstGeom prst="rect">
            <a:avLst/>
          </a:prstGeom>
          <a:noFill/>
        </p:spPr>
        <p:txBody>
          <a:bodyPr wrap="square" rtlCol="0">
            <a:spAutoFit/>
          </a:bodyPr>
          <a:lstStyle/>
          <a:p>
            <a:pPr algn="just">
              <a:lnSpc>
                <a:spcPts val="2700"/>
              </a:lnSpc>
              <a:buFontTx/>
              <a:buChar char="-"/>
            </a:pPr>
            <a:r>
              <a:rPr lang="en-US" altLang="zh-CN" dirty="0" smtClean="0">
                <a:solidFill>
                  <a:srgbClr val="58595B"/>
                </a:solidFill>
                <a:latin typeface="Book Antiqua" pitchFamily="18" charset="0"/>
                <a:cs typeface="Arial" pitchFamily="34" charset="0"/>
              </a:rPr>
              <a:t>   Force Atlas 2 is an algorithm in the set of force-directed algorithms available in Gephi. It attempts to make a balance between the quality of the final layout and the speed of the computation algorithm. </a:t>
            </a:r>
          </a:p>
        </p:txBody>
      </p:sp>
    </p:spTree>
    <p:extLst>
      <p:ext uri="{BB962C8B-B14F-4D97-AF65-F5344CB8AC3E}">
        <p14:creationId xmlns="" xmlns:p14="http://schemas.microsoft.com/office/powerpoint/2010/main" val="2322406920"/>
      </p:ext>
    </p:extLst>
  </p:cSld>
  <p:clrMapOvr>
    <a:masterClrMapping/>
  </p:clrMapOvr>
  <mc:AlternateContent xmlns:mc="http://schemas.openxmlformats.org/markup-compatibility/2006">
    <mc:Choice xmlns="" xmlns:p14="http://schemas.microsoft.com/office/powerpoint/2010/main" Requires="p14">
      <p:transition p14:dur="10"/>
    </mc:Choice>
    <mc:Fallback>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a:blip r:embed="rId2">
            <a:lum contrast="-10000"/>
          </a:blip>
          <a:srcRect/>
          <a:stretch>
            <a:fillRect/>
          </a:stretch>
        </p:blipFill>
        <p:spPr bwMode="auto">
          <a:xfrm>
            <a:off x="523836" y="1500174"/>
            <a:ext cx="5286412" cy="5000660"/>
          </a:xfrm>
          <a:prstGeom prst="rect">
            <a:avLst/>
          </a:prstGeom>
          <a:noFill/>
          <a:ln w="9525">
            <a:noFill/>
            <a:miter lim="800000"/>
            <a:headEnd/>
            <a:tailEnd/>
          </a:ln>
          <a:effectLst/>
        </p:spPr>
      </p:pic>
      <p:grpSp>
        <p:nvGrpSpPr>
          <p:cNvPr id="2" name="组合 1"/>
          <p:cNvGrpSpPr/>
          <p:nvPr/>
        </p:nvGrpSpPr>
        <p:grpSpPr>
          <a:xfrm>
            <a:off x="-2" y="0"/>
            <a:ext cx="1581151" cy="1306653"/>
            <a:chOff x="-2" y="5562600"/>
            <a:chExt cx="1581151" cy="1306653"/>
          </a:xfrm>
        </p:grpSpPr>
        <p:sp>
          <p:nvSpPr>
            <p:cNvPr id="3" name="直角三角形 8"/>
            <p:cNvSpPr/>
            <p:nvPr/>
          </p:nvSpPr>
          <p:spPr>
            <a:xfrm flipV="1">
              <a:off x="-2" y="5562600"/>
              <a:ext cx="1581151" cy="1306653"/>
            </a:xfrm>
            <a:custGeom>
              <a:avLst/>
              <a:gdLst>
                <a:gd name="connsiteX0" fmla="*/ 0 w 1596000"/>
                <a:gd name="connsiteY0" fmla="*/ 740842 h 740842"/>
                <a:gd name="connsiteX1" fmla="*/ 0 w 1596000"/>
                <a:gd name="connsiteY1" fmla="*/ 0 h 740842"/>
                <a:gd name="connsiteX2" fmla="*/ 1596000 w 1596000"/>
                <a:gd name="connsiteY2" fmla="*/ 740842 h 740842"/>
                <a:gd name="connsiteX3" fmla="*/ 0 w 1596000"/>
                <a:gd name="connsiteY3" fmla="*/ 740842 h 740842"/>
                <a:gd name="connsiteX0" fmla="*/ 0 w 1519800"/>
                <a:gd name="connsiteY0" fmla="*/ 740842 h 1293292"/>
                <a:gd name="connsiteX1" fmla="*/ 0 w 1519800"/>
                <a:gd name="connsiteY1" fmla="*/ 0 h 1293292"/>
                <a:gd name="connsiteX2" fmla="*/ 1519800 w 1519800"/>
                <a:gd name="connsiteY2" fmla="*/ 1293292 h 1293292"/>
                <a:gd name="connsiteX3" fmla="*/ 0 w 1519800"/>
                <a:gd name="connsiteY3" fmla="*/ 740842 h 1293292"/>
              </a:gdLst>
              <a:ahLst/>
              <a:cxnLst>
                <a:cxn ang="0">
                  <a:pos x="connsiteX0" y="connsiteY0"/>
                </a:cxn>
                <a:cxn ang="0">
                  <a:pos x="connsiteX1" y="connsiteY1"/>
                </a:cxn>
                <a:cxn ang="0">
                  <a:pos x="connsiteX2" y="connsiteY2"/>
                </a:cxn>
                <a:cxn ang="0">
                  <a:pos x="connsiteX3" y="connsiteY3"/>
                </a:cxn>
              </a:cxnLst>
              <a:rect l="l" t="t" r="r" b="b"/>
              <a:pathLst>
                <a:path w="1519800" h="1293292">
                  <a:moveTo>
                    <a:pt x="0" y="740842"/>
                  </a:moveTo>
                  <a:lnTo>
                    <a:pt x="0" y="0"/>
                  </a:lnTo>
                  <a:lnTo>
                    <a:pt x="1519800" y="1293292"/>
                  </a:lnTo>
                  <a:lnTo>
                    <a:pt x="0" y="740842"/>
                  </a:lnTo>
                  <a:close/>
                </a:path>
              </a:pathLst>
            </a:custGeom>
            <a:solidFill>
              <a:srgbClr val="59C3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 name="直角三角形 8"/>
            <p:cNvSpPr/>
            <p:nvPr/>
          </p:nvSpPr>
          <p:spPr>
            <a:xfrm rot="5400000" flipH="1" flipV="1">
              <a:off x="148633" y="5428776"/>
              <a:ext cx="1293293" cy="1565153"/>
            </a:xfrm>
            <a:custGeom>
              <a:avLst/>
              <a:gdLst>
                <a:gd name="connsiteX0" fmla="*/ 0 w 1596000"/>
                <a:gd name="connsiteY0" fmla="*/ 740842 h 740842"/>
                <a:gd name="connsiteX1" fmla="*/ 0 w 1596000"/>
                <a:gd name="connsiteY1" fmla="*/ 0 h 740842"/>
                <a:gd name="connsiteX2" fmla="*/ 1596000 w 1596000"/>
                <a:gd name="connsiteY2" fmla="*/ 740842 h 740842"/>
                <a:gd name="connsiteX3" fmla="*/ 0 w 1596000"/>
                <a:gd name="connsiteY3" fmla="*/ 740842 h 740842"/>
                <a:gd name="connsiteX0" fmla="*/ 0 w 1519800"/>
                <a:gd name="connsiteY0" fmla="*/ 740842 h 1293292"/>
                <a:gd name="connsiteX1" fmla="*/ 0 w 1519800"/>
                <a:gd name="connsiteY1" fmla="*/ 0 h 1293292"/>
                <a:gd name="connsiteX2" fmla="*/ 1519800 w 1519800"/>
                <a:gd name="connsiteY2" fmla="*/ 1293292 h 1293292"/>
                <a:gd name="connsiteX3" fmla="*/ 0 w 1519800"/>
                <a:gd name="connsiteY3" fmla="*/ 740842 h 1293292"/>
              </a:gdLst>
              <a:ahLst/>
              <a:cxnLst>
                <a:cxn ang="0">
                  <a:pos x="connsiteX0" y="connsiteY0"/>
                </a:cxn>
                <a:cxn ang="0">
                  <a:pos x="connsiteX1" y="connsiteY1"/>
                </a:cxn>
                <a:cxn ang="0">
                  <a:pos x="connsiteX2" y="connsiteY2"/>
                </a:cxn>
                <a:cxn ang="0">
                  <a:pos x="connsiteX3" y="connsiteY3"/>
                </a:cxn>
              </a:cxnLst>
              <a:rect l="l" t="t" r="r" b="b"/>
              <a:pathLst>
                <a:path w="1519800" h="1293292">
                  <a:moveTo>
                    <a:pt x="0" y="740842"/>
                  </a:moveTo>
                  <a:lnTo>
                    <a:pt x="0" y="0"/>
                  </a:lnTo>
                  <a:lnTo>
                    <a:pt x="1519800" y="1293292"/>
                  </a:lnTo>
                  <a:lnTo>
                    <a:pt x="0" y="740842"/>
                  </a:lnTo>
                  <a:close/>
                </a:path>
              </a:pathLst>
            </a:custGeom>
            <a:solidFill>
              <a:schemeClr val="bg1"/>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5" name="矩形 4"/>
          <p:cNvSpPr/>
          <p:nvPr/>
        </p:nvSpPr>
        <p:spPr>
          <a:xfrm>
            <a:off x="1667706" y="363660"/>
            <a:ext cx="7000062" cy="707886"/>
          </a:xfrm>
          <a:prstGeom prst="rect">
            <a:avLst/>
          </a:prstGeom>
        </p:spPr>
        <p:txBody>
          <a:bodyPr wrap="square">
            <a:spAutoFit/>
          </a:bodyPr>
          <a:lstStyle/>
          <a:p>
            <a:r>
              <a:rPr lang="en-US" altLang="zh-CN" sz="4000" dirty="0">
                <a:solidFill>
                  <a:srgbClr val="58595B"/>
                </a:solidFill>
                <a:latin typeface="Agency FB" panose="020B0503020202020204" pitchFamily="34" charset="0"/>
              </a:rPr>
              <a:t>Fruchterman Reingold Layout Algorithm</a:t>
            </a:r>
            <a:endParaRPr lang="zh-CN" altLang="en-US" sz="4000" dirty="0">
              <a:solidFill>
                <a:srgbClr val="58595B"/>
              </a:solidFill>
              <a:latin typeface="Agency FB" panose="020B0503020202020204" pitchFamily="34" charset="0"/>
            </a:endParaRPr>
          </a:p>
        </p:txBody>
      </p:sp>
      <p:sp>
        <p:nvSpPr>
          <p:cNvPr id="9" name="TextBox 8"/>
          <p:cNvSpPr txBox="1"/>
          <p:nvPr/>
        </p:nvSpPr>
        <p:spPr>
          <a:xfrm>
            <a:off x="3452794" y="2907535"/>
            <a:ext cx="2500330" cy="735779"/>
          </a:xfrm>
          <a:prstGeom prst="rect">
            <a:avLst/>
          </a:prstGeom>
          <a:noFill/>
        </p:spPr>
        <p:txBody>
          <a:bodyPr wrap="square" rtlCol="0">
            <a:spAutoFit/>
          </a:bodyPr>
          <a:lstStyle/>
          <a:p>
            <a:pPr algn="ctr">
              <a:lnSpc>
                <a:spcPts val="2500"/>
              </a:lnSpc>
            </a:pPr>
            <a:r>
              <a:rPr lang="en-US" altLang="zh-CN" sz="2200" b="1" dirty="0">
                <a:solidFill>
                  <a:srgbClr val="FF0000"/>
                </a:solidFill>
                <a:latin typeface="Book Antiqua" pitchFamily="18" charset="0"/>
                <a:cs typeface="Arial" pitchFamily="34" charset="0"/>
              </a:rPr>
              <a:t>Coronary Artery Disease</a:t>
            </a:r>
            <a:endParaRPr lang="zh-CN" altLang="en-US" sz="2200" b="1" dirty="0">
              <a:solidFill>
                <a:srgbClr val="FF0000"/>
              </a:solidFill>
              <a:latin typeface="Book Antiqua" pitchFamily="18" charset="0"/>
              <a:cs typeface="Arial" pitchFamily="34" charset="0"/>
            </a:endParaRPr>
          </a:p>
        </p:txBody>
      </p:sp>
      <p:sp>
        <p:nvSpPr>
          <p:cNvPr id="11" name="TextBox 10"/>
          <p:cNvSpPr txBox="1"/>
          <p:nvPr/>
        </p:nvSpPr>
        <p:spPr>
          <a:xfrm>
            <a:off x="952464" y="2880508"/>
            <a:ext cx="2500330" cy="477054"/>
          </a:xfrm>
          <a:prstGeom prst="rect">
            <a:avLst/>
          </a:prstGeom>
          <a:noFill/>
        </p:spPr>
        <p:txBody>
          <a:bodyPr wrap="square" rtlCol="0">
            <a:spAutoFit/>
          </a:bodyPr>
          <a:lstStyle/>
          <a:p>
            <a:pPr algn="just">
              <a:lnSpc>
                <a:spcPts val="3000"/>
              </a:lnSpc>
            </a:pPr>
            <a:r>
              <a:rPr lang="en-US" altLang="zh-CN" sz="2200" b="1" dirty="0">
                <a:solidFill>
                  <a:srgbClr val="FF0000"/>
                </a:solidFill>
                <a:latin typeface="Book Antiqua" pitchFamily="18" charset="0"/>
                <a:cs typeface="Arial" pitchFamily="34" charset="0"/>
              </a:rPr>
              <a:t>Breast Neoplasms</a:t>
            </a:r>
            <a:endParaRPr lang="zh-CN" altLang="en-US" sz="2200" b="1" dirty="0">
              <a:solidFill>
                <a:srgbClr val="FF0000"/>
              </a:solidFill>
              <a:latin typeface="Book Antiqua" pitchFamily="18" charset="0"/>
              <a:cs typeface="Arial" pitchFamily="34" charset="0"/>
            </a:endParaRPr>
          </a:p>
        </p:txBody>
      </p:sp>
      <p:sp>
        <p:nvSpPr>
          <p:cNvPr id="12" name="TextBox 11"/>
          <p:cNvSpPr txBox="1"/>
          <p:nvPr/>
        </p:nvSpPr>
        <p:spPr>
          <a:xfrm>
            <a:off x="2666976" y="2643182"/>
            <a:ext cx="2714644" cy="456407"/>
          </a:xfrm>
          <a:prstGeom prst="rect">
            <a:avLst/>
          </a:prstGeom>
          <a:noFill/>
        </p:spPr>
        <p:txBody>
          <a:bodyPr wrap="square" rtlCol="0">
            <a:spAutoFit/>
          </a:bodyPr>
          <a:lstStyle/>
          <a:p>
            <a:pPr algn="ctr">
              <a:lnSpc>
                <a:spcPts val="3000"/>
              </a:lnSpc>
            </a:pPr>
            <a:r>
              <a:rPr lang="en-US" altLang="zh-CN" sz="2200" b="1" dirty="0">
                <a:solidFill>
                  <a:srgbClr val="FF0000"/>
                </a:solidFill>
                <a:latin typeface="Book Antiqua" pitchFamily="18" charset="0"/>
                <a:cs typeface="Arial" pitchFamily="34" charset="0"/>
              </a:rPr>
              <a:t>Coronary Disease</a:t>
            </a:r>
            <a:endParaRPr lang="zh-CN" altLang="en-US" sz="2200" b="1" dirty="0">
              <a:solidFill>
                <a:srgbClr val="FF0000"/>
              </a:solidFill>
              <a:latin typeface="Book Antiqua" pitchFamily="18" charset="0"/>
              <a:cs typeface="Arial" pitchFamily="34" charset="0"/>
            </a:endParaRPr>
          </a:p>
        </p:txBody>
      </p:sp>
      <p:sp>
        <p:nvSpPr>
          <p:cNvPr id="13" name="TextBox 12"/>
          <p:cNvSpPr txBox="1"/>
          <p:nvPr/>
        </p:nvSpPr>
        <p:spPr>
          <a:xfrm>
            <a:off x="1381092" y="4786322"/>
            <a:ext cx="2357454" cy="477054"/>
          </a:xfrm>
          <a:prstGeom prst="rect">
            <a:avLst/>
          </a:prstGeom>
          <a:noFill/>
        </p:spPr>
        <p:txBody>
          <a:bodyPr wrap="square" rtlCol="0">
            <a:spAutoFit/>
          </a:bodyPr>
          <a:lstStyle/>
          <a:p>
            <a:pPr algn="ctr">
              <a:lnSpc>
                <a:spcPts val="3000"/>
              </a:lnSpc>
            </a:pPr>
            <a:r>
              <a:rPr lang="en-US" altLang="zh-CN" sz="2000" b="1" dirty="0">
                <a:solidFill>
                  <a:srgbClr val="FF3300"/>
                </a:solidFill>
                <a:latin typeface="Book Antiqua" pitchFamily="18" charset="0"/>
                <a:cs typeface="Arial" pitchFamily="34" charset="0"/>
              </a:rPr>
              <a:t>Brain Neoplasms</a:t>
            </a:r>
            <a:endParaRPr lang="zh-CN" altLang="en-US" sz="2000" b="1" dirty="0">
              <a:solidFill>
                <a:srgbClr val="FF3300"/>
              </a:solidFill>
              <a:latin typeface="Book Antiqua" pitchFamily="18" charset="0"/>
              <a:cs typeface="Arial" pitchFamily="34" charset="0"/>
            </a:endParaRPr>
          </a:p>
        </p:txBody>
      </p:sp>
      <p:sp>
        <p:nvSpPr>
          <p:cNvPr id="14" name="TextBox 13"/>
          <p:cNvSpPr txBox="1"/>
          <p:nvPr/>
        </p:nvSpPr>
        <p:spPr>
          <a:xfrm>
            <a:off x="2309786" y="5000636"/>
            <a:ext cx="2143140" cy="449547"/>
          </a:xfrm>
          <a:prstGeom prst="rect">
            <a:avLst/>
          </a:prstGeom>
          <a:noFill/>
        </p:spPr>
        <p:txBody>
          <a:bodyPr wrap="square" rtlCol="0">
            <a:spAutoFit/>
          </a:bodyPr>
          <a:lstStyle/>
          <a:p>
            <a:pPr algn="ctr">
              <a:lnSpc>
                <a:spcPts val="3000"/>
              </a:lnSpc>
            </a:pPr>
            <a:r>
              <a:rPr lang="en-US" altLang="zh-CN" sz="2000" b="1" dirty="0">
                <a:solidFill>
                  <a:srgbClr val="FF3300"/>
                </a:solidFill>
                <a:latin typeface="Book Antiqua" pitchFamily="18" charset="0"/>
                <a:cs typeface="Arial" pitchFamily="34" charset="0"/>
              </a:rPr>
              <a:t>Brain Diseases</a:t>
            </a:r>
            <a:endParaRPr lang="zh-CN" altLang="en-US" sz="2000" b="1" dirty="0">
              <a:solidFill>
                <a:srgbClr val="FF3300"/>
              </a:solidFill>
              <a:latin typeface="Book Antiqua" pitchFamily="18" charset="0"/>
              <a:cs typeface="Arial" pitchFamily="34" charset="0"/>
            </a:endParaRPr>
          </a:p>
        </p:txBody>
      </p:sp>
      <p:sp>
        <p:nvSpPr>
          <p:cNvPr id="15" name="TextBox 14"/>
          <p:cNvSpPr txBox="1"/>
          <p:nvPr/>
        </p:nvSpPr>
        <p:spPr>
          <a:xfrm>
            <a:off x="3381356" y="4309268"/>
            <a:ext cx="2143140" cy="477054"/>
          </a:xfrm>
          <a:prstGeom prst="rect">
            <a:avLst/>
          </a:prstGeom>
          <a:noFill/>
        </p:spPr>
        <p:txBody>
          <a:bodyPr wrap="square" rtlCol="0">
            <a:spAutoFit/>
          </a:bodyPr>
          <a:lstStyle/>
          <a:p>
            <a:pPr algn="ctr">
              <a:lnSpc>
                <a:spcPts val="3000"/>
              </a:lnSpc>
            </a:pPr>
            <a:r>
              <a:rPr lang="en-US" altLang="zh-CN" sz="2000" b="1" dirty="0">
                <a:solidFill>
                  <a:srgbClr val="FF3300"/>
                </a:solidFill>
                <a:latin typeface="Book Antiqua" pitchFamily="18" charset="0"/>
                <a:cs typeface="Arial" pitchFamily="34" charset="0"/>
              </a:rPr>
              <a:t>Bipolar Disease</a:t>
            </a:r>
            <a:endParaRPr lang="zh-CN" altLang="en-US" sz="2000" b="1" dirty="0">
              <a:solidFill>
                <a:srgbClr val="FF3300"/>
              </a:solidFill>
              <a:latin typeface="Book Antiqua" pitchFamily="18" charset="0"/>
              <a:cs typeface="Arial" pitchFamily="34" charset="0"/>
            </a:endParaRPr>
          </a:p>
        </p:txBody>
      </p:sp>
      <p:sp>
        <p:nvSpPr>
          <p:cNvPr id="16" name="TextBox 15"/>
          <p:cNvSpPr txBox="1"/>
          <p:nvPr/>
        </p:nvSpPr>
        <p:spPr>
          <a:xfrm>
            <a:off x="1666844" y="5272394"/>
            <a:ext cx="2357454" cy="442622"/>
          </a:xfrm>
          <a:prstGeom prst="rect">
            <a:avLst/>
          </a:prstGeom>
          <a:noFill/>
        </p:spPr>
        <p:txBody>
          <a:bodyPr wrap="square" rtlCol="0">
            <a:spAutoFit/>
          </a:bodyPr>
          <a:lstStyle/>
          <a:p>
            <a:pPr algn="ctr">
              <a:lnSpc>
                <a:spcPts val="3000"/>
              </a:lnSpc>
            </a:pPr>
            <a:r>
              <a:rPr lang="en-US" altLang="zh-CN" b="1" dirty="0">
                <a:solidFill>
                  <a:srgbClr val="FF6600"/>
                </a:solidFill>
                <a:latin typeface="Book Antiqua" pitchFamily="18" charset="0"/>
                <a:cs typeface="Arial" pitchFamily="34" charset="0"/>
              </a:rPr>
              <a:t>Cerebral Palsy</a:t>
            </a:r>
            <a:endParaRPr lang="zh-CN" altLang="en-US" b="1" dirty="0">
              <a:solidFill>
                <a:srgbClr val="FF6600"/>
              </a:solidFill>
              <a:latin typeface="Book Antiqua" pitchFamily="18" charset="0"/>
              <a:cs typeface="Arial" pitchFamily="34" charset="0"/>
            </a:endParaRPr>
          </a:p>
        </p:txBody>
      </p:sp>
      <p:sp>
        <p:nvSpPr>
          <p:cNvPr id="17" name="TextBox 16"/>
          <p:cNvSpPr txBox="1"/>
          <p:nvPr/>
        </p:nvSpPr>
        <p:spPr>
          <a:xfrm>
            <a:off x="2309786" y="5486708"/>
            <a:ext cx="2357454" cy="442622"/>
          </a:xfrm>
          <a:prstGeom prst="rect">
            <a:avLst/>
          </a:prstGeom>
          <a:noFill/>
        </p:spPr>
        <p:txBody>
          <a:bodyPr wrap="square" rtlCol="0">
            <a:spAutoFit/>
          </a:bodyPr>
          <a:lstStyle/>
          <a:p>
            <a:pPr algn="ctr">
              <a:lnSpc>
                <a:spcPts val="3000"/>
              </a:lnSpc>
            </a:pPr>
            <a:r>
              <a:rPr lang="en-US" altLang="zh-CN" b="1" dirty="0">
                <a:solidFill>
                  <a:srgbClr val="FF6600"/>
                </a:solidFill>
                <a:latin typeface="Book Antiqua" pitchFamily="18" charset="0"/>
                <a:cs typeface="Arial" pitchFamily="34" charset="0"/>
              </a:rPr>
              <a:t>Cerebral Infarction</a:t>
            </a:r>
            <a:endParaRPr lang="zh-CN" altLang="en-US" b="1" dirty="0">
              <a:solidFill>
                <a:srgbClr val="FF6600"/>
              </a:solidFill>
              <a:latin typeface="Book Antiqua" pitchFamily="18" charset="0"/>
              <a:cs typeface="Arial" pitchFamily="34" charset="0"/>
            </a:endParaRPr>
          </a:p>
        </p:txBody>
      </p:sp>
      <p:sp>
        <p:nvSpPr>
          <p:cNvPr id="19" name="TextBox 18"/>
          <p:cNvSpPr txBox="1"/>
          <p:nvPr/>
        </p:nvSpPr>
        <p:spPr>
          <a:xfrm>
            <a:off x="595274" y="3129254"/>
            <a:ext cx="2714644" cy="442622"/>
          </a:xfrm>
          <a:prstGeom prst="rect">
            <a:avLst/>
          </a:prstGeom>
          <a:noFill/>
        </p:spPr>
        <p:txBody>
          <a:bodyPr wrap="square" rtlCol="0">
            <a:spAutoFit/>
          </a:bodyPr>
          <a:lstStyle/>
          <a:p>
            <a:pPr algn="ctr">
              <a:lnSpc>
                <a:spcPts val="3000"/>
              </a:lnSpc>
            </a:pPr>
            <a:r>
              <a:rPr lang="en-US" altLang="zh-CN" b="1" dirty="0">
                <a:solidFill>
                  <a:srgbClr val="FF6600"/>
                </a:solidFill>
                <a:latin typeface="Book Antiqua" pitchFamily="18" charset="0"/>
                <a:cs typeface="Arial" pitchFamily="34" charset="0"/>
              </a:rPr>
              <a:t>Arthritis Rheumatoid</a:t>
            </a:r>
            <a:endParaRPr lang="zh-CN" altLang="en-US" b="1" dirty="0">
              <a:solidFill>
                <a:srgbClr val="FF6600"/>
              </a:solidFill>
              <a:latin typeface="Book Antiqua" pitchFamily="18" charset="0"/>
              <a:cs typeface="Arial" pitchFamily="34" charset="0"/>
            </a:endParaRPr>
          </a:p>
        </p:txBody>
      </p:sp>
      <p:sp>
        <p:nvSpPr>
          <p:cNvPr id="20" name="TextBox 19"/>
          <p:cNvSpPr txBox="1"/>
          <p:nvPr/>
        </p:nvSpPr>
        <p:spPr>
          <a:xfrm>
            <a:off x="809588" y="2550825"/>
            <a:ext cx="2143140" cy="449547"/>
          </a:xfrm>
          <a:prstGeom prst="rect">
            <a:avLst/>
          </a:prstGeom>
          <a:noFill/>
        </p:spPr>
        <p:txBody>
          <a:bodyPr wrap="square" rtlCol="0">
            <a:spAutoFit/>
          </a:bodyPr>
          <a:lstStyle/>
          <a:p>
            <a:pPr algn="ctr">
              <a:lnSpc>
                <a:spcPts val="3000"/>
              </a:lnSpc>
            </a:pPr>
            <a:r>
              <a:rPr lang="en-US" altLang="zh-CN" sz="2000" b="1" dirty="0">
                <a:solidFill>
                  <a:srgbClr val="FF3300"/>
                </a:solidFill>
                <a:latin typeface="Book Antiqua" pitchFamily="18" charset="0"/>
                <a:cs typeface="Arial" pitchFamily="34" charset="0"/>
              </a:rPr>
              <a:t>Arteriosclerosis</a:t>
            </a:r>
            <a:endParaRPr lang="zh-CN" altLang="en-US" sz="2000" b="1" dirty="0">
              <a:solidFill>
                <a:srgbClr val="FF3300"/>
              </a:solidFill>
              <a:latin typeface="Book Antiqua" pitchFamily="18" charset="0"/>
              <a:cs typeface="Arial" pitchFamily="34" charset="0"/>
            </a:endParaRPr>
          </a:p>
        </p:txBody>
      </p:sp>
      <p:sp>
        <p:nvSpPr>
          <p:cNvPr id="21" name="TextBox 20"/>
          <p:cNvSpPr txBox="1"/>
          <p:nvPr/>
        </p:nvSpPr>
        <p:spPr>
          <a:xfrm>
            <a:off x="2238348" y="2071678"/>
            <a:ext cx="1643074" cy="477054"/>
          </a:xfrm>
          <a:prstGeom prst="rect">
            <a:avLst/>
          </a:prstGeom>
          <a:noFill/>
        </p:spPr>
        <p:txBody>
          <a:bodyPr wrap="square" rtlCol="0">
            <a:spAutoFit/>
          </a:bodyPr>
          <a:lstStyle/>
          <a:p>
            <a:pPr algn="ctr">
              <a:lnSpc>
                <a:spcPts val="3000"/>
              </a:lnSpc>
            </a:pPr>
            <a:r>
              <a:rPr lang="en-US" altLang="zh-CN" sz="2000" b="1" dirty="0">
                <a:solidFill>
                  <a:srgbClr val="FF3300"/>
                </a:solidFill>
                <a:latin typeface="Book Antiqua" pitchFamily="18" charset="0"/>
                <a:cs typeface="Arial" pitchFamily="34" charset="0"/>
              </a:rPr>
              <a:t>Burns</a:t>
            </a:r>
            <a:endParaRPr lang="zh-CN" altLang="en-US" sz="2000" b="1" dirty="0">
              <a:solidFill>
                <a:srgbClr val="FF3300"/>
              </a:solidFill>
              <a:latin typeface="Book Antiqua" pitchFamily="18" charset="0"/>
              <a:cs typeface="Arial" pitchFamily="34" charset="0"/>
            </a:endParaRPr>
          </a:p>
        </p:txBody>
      </p:sp>
      <p:sp>
        <p:nvSpPr>
          <p:cNvPr id="18" name="TextBox 17"/>
          <p:cNvSpPr txBox="1"/>
          <p:nvPr/>
        </p:nvSpPr>
        <p:spPr>
          <a:xfrm>
            <a:off x="6453190" y="1643050"/>
            <a:ext cx="5357850" cy="4760278"/>
          </a:xfrm>
          <a:prstGeom prst="rect">
            <a:avLst/>
          </a:prstGeom>
          <a:noFill/>
        </p:spPr>
        <p:txBody>
          <a:bodyPr wrap="square" rtlCol="0">
            <a:spAutoFit/>
          </a:bodyPr>
          <a:lstStyle/>
          <a:p>
            <a:pPr algn="just">
              <a:lnSpc>
                <a:spcPts val="2800"/>
              </a:lnSpc>
            </a:pPr>
            <a:r>
              <a:rPr lang="en-US" altLang="zh-CN" dirty="0" smtClean="0">
                <a:solidFill>
                  <a:srgbClr val="58595B"/>
                </a:solidFill>
                <a:latin typeface="Book Antiqua" pitchFamily="18" charset="0"/>
                <a:cs typeface="Arial" pitchFamily="34" charset="0"/>
              </a:rPr>
              <a:t> -  </a:t>
            </a:r>
            <a:r>
              <a:rPr lang="en-US" altLang="zh-CN" dirty="0" smtClean="0">
                <a:solidFill>
                  <a:srgbClr val="58595B"/>
                </a:solidFill>
                <a:latin typeface="Book Antiqua" pitchFamily="18" charset="0"/>
              </a:rPr>
              <a:t>The Fruchterman Reingold layout algorithm belongs to the class of force-directed algorithms. It is one of the standard algorithms in Gephi and is made use of quite often.</a:t>
            </a:r>
          </a:p>
          <a:p>
            <a:pPr algn="just">
              <a:lnSpc>
                <a:spcPts val="2800"/>
              </a:lnSpc>
              <a:buFontTx/>
              <a:buChar char="-"/>
            </a:pPr>
            <a:r>
              <a:rPr lang="en-US" altLang="zh-CN" dirty="0" smtClean="0">
                <a:solidFill>
                  <a:srgbClr val="58595B"/>
                </a:solidFill>
                <a:latin typeface="Book Antiqua" pitchFamily="18" charset="0"/>
              </a:rPr>
              <a:t>   In the Fruchterman Reingold layout algorithm, the nodes are assumed to be entities made of steel and the edges are assumed to be springs. The attractive force between the nodes mimics the spring force, whereas the repulsive force between the nodes is analogous to the </a:t>
            </a:r>
            <a:r>
              <a:rPr lang="en-SG" altLang="zh-CN" dirty="0" smtClean="0">
                <a:solidFill>
                  <a:srgbClr val="58595B"/>
                </a:solidFill>
                <a:latin typeface="Book Antiqua" pitchFamily="18" charset="0"/>
              </a:rPr>
              <a:t>electrical force.</a:t>
            </a:r>
          </a:p>
          <a:p>
            <a:pPr>
              <a:lnSpc>
                <a:spcPts val="2800"/>
              </a:lnSpc>
            </a:pPr>
            <a:r>
              <a:rPr lang="en-SG" altLang="zh-CN" dirty="0" smtClean="0">
                <a:solidFill>
                  <a:srgbClr val="58595B"/>
                </a:solidFill>
                <a:latin typeface="Book Antiqua" pitchFamily="18" charset="0"/>
                <a:cs typeface="Arial" pitchFamily="34" charset="0"/>
              </a:rPr>
              <a:t> -   </a:t>
            </a:r>
            <a:r>
              <a:rPr lang="en-SG" altLang="zh-CN" dirty="0" smtClean="0">
                <a:solidFill>
                  <a:srgbClr val="58595B"/>
                </a:solidFill>
                <a:latin typeface="Book Antiqua" pitchFamily="18" charset="0"/>
              </a:rPr>
              <a:t>This </a:t>
            </a:r>
            <a:r>
              <a:rPr lang="en-US" altLang="zh-CN" dirty="0" smtClean="0">
                <a:solidFill>
                  <a:srgbClr val="58595B"/>
                </a:solidFill>
                <a:latin typeface="Book Antiqua" pitchFamily="18" charset="0"/>
              </a:rPr>
              <a:t>algorithm does not take into consideration the edge weight to come up with an optimal layout.</a:t>
            </a:r>
            <a:endParaRPr lang="en-US" altLang="zh-CN" dirty="0" smtClean="0">
              <a:solidFill>
                <a:srgbClr val="58595B"/>
              </a:solidFill>
              <a:latin typeface="Book Antiqua" pitchFamily="18" charset="0"/>
              <a:cs typeface="Arial" pitchFamily="34" charset="0"/>
            </a:endParaRPr>
          </a:p>
        </p:txBody>
      </p:sp>
      <p:grpSp>
        <p:nvGrpSpPr>
          <p:cNvPr id="22" name="组合 21"/>
          <p:cNvGrpSpPr/>
          <p:nvPr/>
        </p:nvGrpSpPr>
        <p:grpSpPr>
          <a:xfrm>
            <a:off x="11310974" y="5857892"/>
            <a:ext cx="528116" cy="642942"/>
            <a:chOff x="7976594" y="2279040"/>
            <a:chExt cx="528116" cy="702571"/>
          </a:xfrm>
        </p:grpSpPr>
        <p:sp>
          <p:nvSpPr>
            <p:cNvPr id="23" name="Freeform 23"/>
            <p:cNvSpPr>
              <a:spLocks noEditPoints="1"/>
            </p:cNvSpPr>
            <p:nvPr/>
          </p:nvSpPr>
          <p:spPr bwMode="auto">
            <a:xfrm>
              <a:off x="7976594" y="2279040"/>
              <a:ext cx="519705" cy="702571"/>
            </a:xfrm>
            <a:custGeom>
              <a:avLst/>
              <a:gdLst>
                <a:gd name="T0" fmla="*/ 592 w 601"/>
                <a:gd name="T1" fmla="*/ 600 h 813"/>
                <a:gd name="T2" fmla="*/ 374 w 601"/>
                <a:gd name="T3" fmla="*/ 589 h 813"/>
                <a:gd name="T4" fmla="*/ 374 w 601"/>
                <a:gd name="T5" fmla="*/ 423 h 813"/>
                <a:gd name="T6" fmla="*/ 601 w 601"/>
                <a:gd name="T7" fmla="*/ 435 h 813"/>
                <a:gd name="T8" fmla="*/ 533 w 601"/>
                <a:gd name="T9" fmla="*/ 514 h 813"/>
                <a:gd name="T10" fmla="*/ 592 w 601"/>
                <a:gd name="T11" fmla="*/ 600 h 813"/>
                <a:gd name="T12" fmla="*/ 253 w 601"/>
                <a:gd name="T13" fmla="*/ 44 h 813"/>
                <a:gd name="T14" fmla="*/ 298 w 601"/>
                <a:gd name="T15" fmla="*/ 0 h 813"/>
                <a:gd name="T16" fmla="*/ 342 w 601"/>
                <a:gd name="T17" fmla="*/ 44 h 813"/>
                <a:gd name="T18" fmla="*/ 342 w 601"/>
                <a:gd name="T19" fmla="*/ 103 h 813"/>
                <a:gd name="T20" fmla="*/ 253 w 601"/>
                <a:gd name="T21" fmla="*/ 108 h 813"/>
                <a:gd name="T22" fmla="*/ 253 w 601"/>
                <a:gd name="T23" fmla="*/ 44 h 813"/>
                <a:gd name="T24" fmla="*/ 342 w 601"/>
                <a:gd name="T25" fmla="*/ 332 h 813"/>
                <a:gd name="T26" fmla="*/ 342 w 601"/>
                <a:gd name="T27" fmla="*/ 737 h 813"/>
                <a:gd name="T28" fmla="*/ 355 w 601"/>
                <a:gd name="T29" fmla="*/ 750 h 813"/>
                <a:gd name="T30" fmla="*/ 380 w 601"/>
                <a:gd name="T31" fmla="*/ 750 h 813"/>
                <a:gd name="T32" fmla="*/ 415 w 601"/>
                <a:gd name="T33" fmla="*/ 786 h 813"/>
                <a:gd name="T34" fmla="*/ 415 w 601"/>
                <a:gd name="T35" fmla="*/ 813 h 813"/>
                <a:gd name="T36" fmla="*/ 180 w 601"/>
                <a:gd name="T37" fmla="*/ 813 h 813"/>
                <a:gd name="T38" fmla="*/ 180 w 601"/>
                <a:gd name="T39" fmla="*/ 786 h 813"/>
                <a:gd name="T40" fmla="*/ 216 w 601"/>
                <a:gd name="T41" fmla="*/ 750 h 813"/>
                <a:gd name="T42" fmla="*/ 240 w 601"/>
                <a:gd name="T43" fmla="*/ 750 h 813"/>
                <a:gd name="T44" fmla="*/ 253 w 601"/>
                <a:gd name="T45" fmla="*/ 737 h 813"/>
                <a:gd name="T46" fmla="*/ 253 w 601"/>
                <a:gd name="T47" fmla="*/ 337 h 813"/>
                <a:gd name="T48" fmla="*/ 342 w 601"/>
                <a:gd name="T49" fmla="*/ 332 h 813"/>
                <a:gd name="T50" fmla="*/ 221 w 601"/>
                <a:gd name="T51" fmla="*/ 581 h 813"/>
                <a:gd name="T52" fmla="*/ 59 w 601"/>
                <a:gd name="T53" fmla="*/ 572 h 813"/>
                <a:gd name="T54" fmla="*/ 0 w 601"/>
                <a:gd name="T55" fmla="*/ 486 h 813"/>
                <a:gd name="T56" fmla="*/ 68 w 601"/>
                <a:gd name="T57" fmla="*/ 407 h 813"/>
                <a:gd name="T58" fmla="*/ 221 w 601"/>
                <a:gd name="T59" fmla="*/ 415 h 813"/>
                <a:gd name="T60" fmla="*/ 221 w 601"/>
                <a:gd name="T61" fmla="*/ 581 h 8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601" h="813">
                  <a:moveTo>
                    <a:pt x="592" y="600"/>
                  </a:moveTo>
                  <a:cubicBezTo>
                    <a:pt x="374" y="589"/>
                    <a:pt x="374" y="589"/>
                    <a:pt x="374" y="589"/>
                  </a:cubicBezTo>
                  <a:cubicBezTo>
                    <a:pt x="374" y="423"/>
                    <a:pt x="374" y="423"/>
                    <a:pt x="374" y="423"/>
                  </a:cubicBezTo>
                  <a:cubicBezTo>
                    <a:pt x="601" y="435"/>
                    <a:pt x="601" y="435"/>
                    <a:pt x="601" y="435"/>
                  </a:cubicBezTo>
                  <a:cubicBezTo>
                    <a:pt x="533" y="514"/>
                    <a:pt x="533" y="514"/>
                    <a:pt x="533" y="514"/>
                  </a:cubicBezTo>
                  <a:cubicBezTo>
                    <a:pt x="592" y="600"/>
                    <a:pt x="592" y="600"/>
                    <a:pt x="592" y="600"/>
                  </a:cubicBezTo>
                  <a:close/>
                  <a:moveTo>
                    <a:pt x="253" y="44"/>
                  </a:moveTo>
                  <a:cubicBezTo>
                    <a:pt x="253" y="20"/>
                    <a:pt x="273" y="0"/>
                    <a:pt x="298" y="0"/>
                  </a:cubicBezTo>
                  <a:cubicBezTo>
                    <a:pt x="322" y="0"/>
                    <a:pt x="342" y="20"/>
                    <a:pt x="342" y="44"/>
                  </a:cubicBezTo>
                  <a:cubicBezTo>
                    <a:pt x="342" y="103"/>
                    <a:pt x="342" y="103"/>
                    <a:pt x="342" y="103"/>
                  </a:cubicBezTo>
                  <a:cubicBezTo>
                    <a:pt x="253" y="108"/>
                    <a:pt x="253" y="108"/>
                    <a:pt x="253" y="108"/>
                  </a:cubicBezTo>
                  <a:cubicBezTo>
                    <a:pt x="253" y="44"/>
                    <a:pt x="253" y="44"/>
                    <a:pt x="253" y="44"/>
                  </a:cubicBezTo>
                  <a:close/>
                  <a:moveTo>
                    <a:pt x="342" y="332"/>
                  </a:moveTo>
                  <a:cubicBezTo>
                    <a:pt x="342" y="737"/>
                    <a:pt x="342" y="737"/>
                    <a:pt x="342" y="737"/>
                  </a:cubicBezTo>
                  <a:cubicBezTo>
                    <a:pt x="342" y="744"/>
                    <a:pt x="348" y="750"/>
                    <a:pt x="355" y="750"/>
                  </a:cubicBezTo>
                  <a:cubicBezTo>
                    <a:pt x="380" y="750"/>
                    <a:pt x="380" y="750"/>
                    <a:pt x="380" y="750"/>
                  </a:cubicBezTo>
                  <a:cubicBezTo>
                    <a:pt x="399" y="750"/>
                    <a:pt x="415" y="766"/>
                    <a:pt x="415" y="786"/>
                  </a:cubicBezTo>
                  <a:cubicBezTo>
                    <a:pt x="415" y="813"/>
                    <a:pt x="415" y="813"/>
                    <a:pt x="415" y="813"/>
                  </a:cubicBezTo>
                  <a:cubicBezTo>
                    <a:pt x="180" y="813"/>
                    <a:pt x="180" y="813"/>
                    <a:pt x="180" y="813"/>
                  </a:cubicBezTo>
                  <a:cubicBezTo>
                    <a:pt x="180" y="786"/>
                    <a:pt x="180" y="786"/>
                    <a:pt x="180" y="786"/>
                  </a:cubicBezTo>
                  <a:cubicBezTo>
                    <a:pt x="180" y="766"/>
                    <a:pt x="196" y="750"/>
                    <a:pt x="216" y="750"/>
                  </a:cubicBezTo>
                  <a:cubicBezTo>
                    <a:pt x="240" y="750"/>
                    <a:pt x="240" y="750"/>
                    <a:pt x="240" y="750"/>
                  </a:cubicBezTo>
                  <a:cubicBezTo>
                    <a:pt x="247" y="750"/>
                    <a:pt x="253" y="744"/>
                    <a:pt x="253" y="737"/>
                  </a:cubicBezTo>
                  <a:cubicBezTo>
                    <a:pt x="253" y="337"/>
                    <a:pt x="253" y="337"/>
                    <a:pt x="253" y="337"/>
                  </a:cubicBezTo>
                  <a:cubicBezTo>
                    <a:pt x="342" y="332"/>
                    <a:pt x="342" y="332"/>
                    <a:pt x="342" y="332"/>
                  </a:cubicBezTo>
                  <a:close/>
                  <a:moveTo>
                    <a:pt x="221" y="581"/>
                  </a:moveTo>
                  <a:cubicBezTo>
                    <a:pt x="59" y="572"/>
                    <a:pt x="59" y="572"/>
                    <a:pt x="59" y="572"/>
                  </a:cubicBezTo>
                  <a:cubicBezTo>
                    <a:pt x="0" y="486"/>
                    <a:pt x="0" y="486"/>
                    <a:pt x="0" y="486"/>
                  </a:cubicBezTo>
                  <a:cubicBezTo>
                    <a:pt x="68" y="407"/>
                    <a:pt x="68" y="407"/>
                    <a:pt x="68" y="407"/>
                  </a:cubicBezTo>
                  <a:cubicBezTo>
                    <a:pt x="221" y="415"/>
                    <a:pt x="221" y="415"/>
                    <a:pt x="221" y="415"/>
                  </a:cubicBezTo>
                  <a:cubicBezTo>
                    <a:pt x="221" y="581"/>
                    <a:pt x="221" y="581"/>
                    <a:pt x="221" y="581"/>
                  </a:cubicBezTo>
                  <a:close/>
                </a:path>
              </a:pathLst>
            </a:custGeom>
            <a:solidFill>
              <a:srgbClr val="58595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24"/>
            <p:cNvSpPr>
              <a:spLocks/>
            </p:cNvSpPr>
            <p:nvPr/>
          </p:nvSpPr>
          <p:spPr bwMode="auto">
            <a:xfrm>
              <a:off x="7985371" y="2386200"/>
              <a:ext cx="519339" cy="166774"/>
            </a:xfrm>
            <a:custGeom>
              <a:avLst/>
              <a:gdLst>
                <a:gd name="T0" fmla="*/ 0 w 1420"/>
                <a:gd name="T1" fmla="*/ 66 h 456"/>
                <a:gd name="T2" fmla="*/ 631 w 1420"/>
                <a:gd name="T3" fmla="*/ 33 h 456"/>
                <a:gd name="T4" fmla="*/ 1259 w 1420"/>
                <a:gd name="T5" fmla="*/ 0 h 456"/>
                <a:gd name="T6" fmla="*/ 1420 w 1420"/>
                <a:gd name="T7" fmla="*/ 189 h 456"/>
                <a:gd name="T8" fmla="*/ 1281 w 1420"/>
                <a:gd name="T9" fmla="*/ 390 h 456"/>
                <a:gd name="T10" fmla="*/ 650 w 1420"/>
                <a:gd name="T11" fmla="*/ 423 h 456"/>
                <a:gd name="T12" fmla="*/ 21 w 1420"/>
                <a:gd name="T13" fmla="*/ 456 h 456"/>
                <a:gd name="T14" fmla="*/ 160 w 1420"/>
                <a:gd name="T15" fmla="*/ 253 h 456"/>
                <a:gd name="T16" fmla="*/ 0 w 1420"/>
                <a:gd name="T17" fmla="*/ 66 h 456"/>
                <a:gd name="T18" fmla="*/ 0 w 1420"/>
                <a:gd name="T19" fmla="*/ 66 h 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0" h="456">
                  <a:moveTo>
                    <a:pt x="0" y="66"/>
                  </a:moveTo>
                  <a:lnTo>
                    <a:pt x="631" y="33"/>
                  </a:lnTo>
                  <a:lnTo>
                    <a:pt x="1259" y="0"/>
                  </a:lnTo>
                  <a:lnTo>
                    <a:pt x="1420" y="189"/>
                  </a:lnTo>
                  <a:lnTo>
                    <a:pt x="1281" y="390"/>
                  </a:lnTo>
                  <a:lnTo>
                    <a:pt x="650" y="423"/>
                  </a:lnTo>
                  <a:lnTo>
                    <a:pt x="21" y="456"/>
                  </a:lnTo>
                  <a:lnTo>
                    <a:pt x="160" y="253"/>
                  </a:lnTo>
                  <a:lnTo>
                    <a:pt x="0" y="66"/>
                  </a:lnTo>
                  <a:lnTo>
                    <a:pt x="0" y="66"/>
                  </a:lnTo>
                  <a:close/>
                </a:path>
              </a:pathLst>
            </a:custGeom>
            <a:solidFill>
              <a:srgbClr val="59C3E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Tree>
    <p:extLst>
      <p:ext uri="{BB962C8B-B14F-4D97-AF65-F5344CB8AC3E}">
        <p14:creationId xmlns="" xmlns:p14="http://schemas.microsoft.com/office/powerpoint/2010/main" val="2322406920"/>
      </p:ext>
    </p:extLst>
  </p:cSld>
  <p:clrMapOvr>
    <a:masterClrMapping/>
  </p:clrMapOvr>
  <mc:AlternateContent xmlns:mc="http://schemas.openxmlformats.org/markup-compatibility/2006">
    <mc:Choice xmlns="" xmlns:p14="http://schemas.microsoft.com/office/powerpoint/2010/main" Requires="p14">
      <p:transition p14:dur="10"/>
    </mc:Choice>
    <mc:Fallback>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grpSp>
        <p:nvGrpSpPr>
          <p:cNvPr id="3" name="组合 2"/>
          <p:cNvGrpSpPr/>
          <p:nvPr/>
        </p:nvGrpSpPr>
        <p:grpSpPr>
          <a:xfrm>
            <a:off x="-1" y="1"/>
            <a:ext cx="1309656" cy="1000108"/>
            <a:chOff x="-2" y="5562600"/>
            <a:chExt cx="1581151" cy="1306653"/>
          </a:xfrm>
        </p:grpSpPr>
        <p:sp>
          <p:nvSpPr>
            <p:cNvPr id="4" name="直角三角形 8"/>
            <p:cNvSpPr/>
            <p:nvPr/>
          </p:nvSpPr>
          <p:spPr>
            <a:xfrm flipV="1">
              <a:off x="-2" y="5562600"/>
              <a:ext cx="1581151" cy="1306653"/>
            </a:xfrm>
            <a:custGeom>
              <a:avLst/>
              <a:gdLst>
                <a:gd name="connsiteX0" fmla="*/ 0 w 1596000"/>
                <a:gd name="connsiteY0" fmla="*/ 740842 h 740842"/>
                <a:gd name="connsiteX1" fmla="*/ 0 w 1596000"/>
                <a:gd name="connsiteY1" fmla="*/ 0 h 740842"/>
                <a:gd name="connsiteX2" fmla="*/ 1596000 w 1596000"/>
                <a:gd name="connsiteY2" fmla="*/ 740842 h 740842"/>
                <a:gd name="connsiteX3" fmla="*/ 0 w 1596000"/>
                <a:gd name="connsiteY3" fmla="*/ 740842 h 740842"/>
                <a:gd name="connsiteX0" fmla="*/ 0 w 1519800"/>
                <a:gd name="connsiteY0" fmla="*/ 740842 h 1293292"/>
                <a:gd name="connsiteX1" fmla="*/ 0 w 1519800"/>
                <a:gd name="connsiteY1" fmla="*/ 0 h 1293292"/>
                <a:gd name="connsiteX2" fmla="*/ 1519800 w 1519800"/>
                <a:gd name="connsiteY2" fmla="*/ 1293292 h 1293292"/>
                <a:gd name="connsiteX3" fmla="*/ 0 w 1519800"/>
                <a:gd name="connsiteY3" fmla="*/ 740842 h 1293292"/>
              </a:gdLst>
              <a:ahLst/>
              <a:cxnLst>
                <a:cxn ang="0">
                  <a:pos x="connsiteX0" y="connsiteY0"/>
                </a:cxn>
                <a:cxn ang="0">
                  <a:pos x="connsiteX1" y="connsiteY1"/>
                </a:cxn>
                <a:cxn ang="0">
                  <a:pos x="connsiteX2" y="connsiteY2"/>
                </a:cxn>
                <a:cxn ang="0">
                  <a:pos x="connsiteX3" y="connsiteY3"/>
                </a:cxn>
              </a:cxnLst>
              <a:rect l="l" t="t" r="r" b="b"/>
              <a:pathLst>
                <a:path w="1519800" h="1293292">
                  <a:moveTo>
                    <a:pt x="0" y="740842"/>
                  </a:moveTo>
                  <a:lnTo>
                    <a:pt x="0" y="0"/>
                  </a:lnTo>
                  <a:lnTo>
                    <a:pt x="1519800" y="1293292"/>
                  </a:lnTo>
                  <a:lnTo>
                    <a:pt x="0" y="740842"/>
                  </a:lnTo>
                  <a:close/>
                </a:path>
              </a:pathLst>
            </a:custGeom>
            <a:solidFill>
              <a:srgbClr val="59C3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 name="直角三角形 8"/>
            <p:cNvSpPr/>
            <p:nvPr/>
          </p:nvSpPr>
          <p:spPr>
            <a:xfrm rot="5400000" flipH="1" flipV="1">
              <a:off x="148633" y="5428776"/>
              <a:ext cx="1293293" cy="1565153"/>
            </a:xfrm>
            <a:custGeom>
              <a:avLst/>
              <a:gdLst>
                <a:gd name="connsiteX0" fmla="*/ 0 w 1596000"/>
                <a:gd name="connsiteY0" fmla="*/ 740842 h 740842"/>
                <a:gd name="connsiteX1" fmla="*/ 0 w 1596000"/>
                <a:gd name="connsiteY1" fmla="*/ 0 h 740842"/>
                <a:gd name="connsiteX2" fmla="*/ 1596000 w 1596000"/>
                <a:gd name="connsiteY2" fmla="*/ 740842 h 740842"/>
                <a:gd name="connsiteX3" fmla="*/ 0 w 1596000"/>
                <a:gd name="connsiteY3" fmla="*/ 740842 h 740842"/>
                <a:gd name="connsiteX0" fmla="*/ 0 w 1519800"/>
                <a:gd name="connsiteY0" fmla="*/ 740842 h 1293292"/>
                <a:gd name="connsiteX1" fmla="*/ 0 w 1519800"/>
                <a:gd name="connsiteY1" fmla="*/ 0 h 1293292"/>
                <a:gd name="connsiteX2" fmla="*/ 1519800 w 1519800"/>
                <a:gd name="connsiteY2" fmla="*/ 1293292 h 1293292"/>
                <a:gd name="connsiteX3" fmla="*/ 0 w 1519800"/>
                <a:gd name="connsiteY3" fmla="*/ 740842 h 1293292"/>
              </a:gdLst>
              <a:ahLst/>
              <a:cxnLst>
                <a:cxn ang="0">
                  <a:pos x="connsiteX0" y="connsiteY0"/>
                </a:cxn>
                <a:cxn ang="0">
                  <a:pos x="connsiteX1" y="connsiteY1"/>
                </a:cxn>
                <a:cxn ang="0">
                  <a:pos x="connsiteX2" y="connsiteY2"/>
                </a:cxn>
                <a:cxn ang="0">
                  <a:pos x="connsiteX3" y="connsiteY3"/>
                </a:cxn>
              </a:cxnLst>
              <a:rect l="l" t="t" r="r" b="b"/>
              <a:pathLst>
                <a:path w="1519800" h="1293292">
                  <a:moveTo>
                    <a:pt x="0" y="740842"/>
                  </a:moveTo>
                  <a:lnTo>
                    <a:pt x="0" y="0"/>
                  </a:lnTo>
                  <a:lnTo>
                    <a:pt x="1519800" y="1293292"/>
                  </a:lnTo>
                  <a:lnTo>
                    <a:pt x="0" y="740842"/>
                  </a:lnTo>
                  <a:close/>
                </a:path>
              </a:pathLst>
            </a:custGeom>
            <a:solidFill>
              <a:schemeClr val="bg1"/>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7" name="矩形 6"/>
          <p:cNvSpPr/>
          <p:nvPr/>
        </p:nvSpPr>
        <p:spPr>
          <a:xfrm>
            <a:off x="1309654" y="214290"/>
            <a:ext cx="1713650" cy="707886"/>
          </a:xfrm>
          <a:prstGeom prst="rect">
            <a:avLst/>
          </a:prstGeom>
        </p:spPr>
        <p:txBody>
          <a:bodyPr wrap="square">
            <a:spAutoFit/>
          </a:bodyPr>
          <a:lstStyle/>
          <a:p>
            <a:r>
              <a:rPr lang="en-US" altLang="zh-CN" sz="4000" dirty="0" smtClean="0">
                <a:solidFill>
                  <a:srgbClr val="58595B"/>
                </a:solidFill>
                <a:latin typeface="Agency FB" panose="020B0503020202020204" pitchFamily="34" charset="0"/>
              </a:rPr>
              <a:t>Results</a:t>
            </a:r>
            <a:endParaRPr lang="zh-CN" altLang="en-US" sz="4000" dirty="0">
              <a:solidFill>
                <a:srgbClr val="58595B"/>
              </a:solidFill>
              <a:latin typeface="Agency FB" panose="020B0503020202020204" pitchFamily="34" charset="0"/>
            </a:endParaRPr>
          </a:p>
        </p:txBody>
      </p:sp>
      <p:pic>
        <p:nvPicPr>
          <p:cNvPr id="1028" name="Picture 4"/>
          <p:cNvPicPr>
            <a:picLocks noChangeAspect="1" noChangeArrowheads="1"/>
          </p:cNvPicPr>
          <p:nvPr/>
        </p:nvPicPr>
        <p:blipFill>
          <a:blip r:embed="rId8">
            <a:lum contrast="-10000"/>
          </a:blip>
          <a:srcRect/>
          <a:stretch>
            <a:fillRect/>
          </a:stretch>
        </p:blipFill>
        <p:spPr bwMode="auto">
          <a:xfrm>
            <a:off x="1166778" y="1214422"/>
            <a:ext cx="4071966" cy="2143140"/>
          </a:xfrm>
          <a:prstGeom prst="rect">
            <a:avLst/>
          </a:prstGeom>
          <a:noFill/>
          <a:ln w="9525">
            <a:noFill/>
            <a:miter lim="800000"/>
            <a:headEnd/>
            <a:tailEnd/>
          </a:ln>
          <a:effectLst/>
        </p:spPr>
      </p:pic>
      <p:sp>
        <p:nvSpPr>
          <p:cNvPr id="9" name="矩形 8"/>
          <p:cNvSpPr/>
          <p:nvPr/>
        </p:nvSpPr>
        <p:spPr>
          <a:xfrm>
            <a:off x="1238216" y="1857364"/>
            <a:ext cx="1571636" cy="214314"/>
          </a:xfrm>
          <a:prstGeom prst="rect">
            <a:avLst/>
          </a:prstGeom>
          <a:noFill/>
          <a:ln w="28575">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2024034" y="2928934"/>
            <a:ext cx="1428760" cy="214314"/>
          </a:xfrm>
          <a:prstGeom prst="rect">
            <a:avLst/>
          </a:prstGeom>
          <a:noFill/>
          <a:ln w="28575">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3167042" y="2285992"/>
            <a:ext cx="2071702" cy="214314"/>
          </a:xfrm>
          <a:prstGeom prst="rect">
            <a:avLst/>
          </a:prstGeom>
          <a:noFill/>
          <a:ln w="28575">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3452794" y="1357298"/>
            <a:ext cx="1571636" cy="214314"/>
          </a:xfrm>
          <a:prstGeom prst="rect">
            <a:avLst/>
          </a:prstGeom>
          <a:noFill/>
          <a:ln w="28575">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2238348" y="1643050"/>
            <a:ext cx="1571636" cy="214314"/>
          </a:xfrm>
          <a:prstGeom prst="rect">
            <a:avLst/>
          </a:prstGeom>
          <a:noFill/>
          <a:ln w="28575">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31" name="Picture 7"/>
          <p:cNvPicPr>
            <a:picLocks noChangeAspect="1" noChangeArrowheads="1"/>
          </p:cNvPicPr>
          <p:nvPr/>
        </p:nvPicPr>
        <p:blipFill>
          <a:blip r:embed="rId9">
            <a:lum contrast="-10000"/>
          </a:blip>
          <a:srcRect/>
          <a:stretch>
            <a:fillRect/>
          </a:stretch>
        </p:blipFill>
        <p:spPr bwMode="auto">
          <a:xfrm>
            <a:off x="1166778" y="3357562"/>
            <a:ext cx="4071966" cy="2571768"/>
          </a:xfrm>
          <a:prstGeom prst="rect">
            <a:avLst/>
          </a:prstGeom>
          <a:noFill/>
          <a:ln w="9525">
            <a:noFill/>
            <a:miter lim="800000"/>
            <a:headEnd/>
            <a:tailEnd/>
          </a:ln>
          <a:effectLst/>
        </p:spPr>
      </p:pic>
      <p:sp>
        <p:nvSpPr>
          <p:cNvPr id="30" name="矩形 29"/>
          <p:cNvSpPr/>
          <p:nvPr/>
        </p:nvSpPr>
        <p:spPr>
          <a:xfrm>
            <a:off x="2881290" y="4071942"/>
            <a:ext cx="2357454" cy="214314"/>
          </a:xfrm>
          <a:prstGeom prst="rect">
            <a:avLst/>
          </a:prstGeom>
          <a:noFill/>
          <a:ln w="28575">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p:cNvSpPr/>
          <p:nvPr/>
        </p:nvSpPr>
        <p:spPr>
          <a:xfrm>
            <a:off x="3095604" y="4643446"/>
            <a:ext cx="1643074" cy="214314"/>
          </a:xfrm>
          <a:prstGeom prst="rect">
            <a:avLst/>
          </a:prstGeom>
          <a:noFill/>
          <a:ln w="28575">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p:cNvSpPr/>
          <p:nvPr/>
        </p:nvSpPr>
        <p:spPr>
          <a:xfrm>
            <a:off x="1166778" y="5000636"/>
            <a:ext cx="1214446" cy="214314"/>
          </a:xfrm>
          <a:prstGeom prst="rect">
            <a:avLst/>
          </a:prstGeom>
          <a:noFill/>
          <a:ln w="28575">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MH_SubTitle_1"/>
          <p:cNvSpPr txBox="1">
            <a:spLocks noChangeArrowheads="1"/>
          </p:cNvSpPr>
          <p:nvPr>
            <p:custDataLst>
              <p:tags r:id="rId1"/>
            </p:custDataLst>
          </p:nvPr>
        </p:nvSpPr>
        <p:spPr bwMode="auto">
          <a:xfrm>
            <a:off x="7524760" y="1214422"/>
            <a:ext cx="1571636" cy="475094"/>
          </a:xfrm>
          <a:prstGeom prst="rect">
            <a:avLst/>
          </a:prstGeom>
          <a:noFill/>
          <a:ln w="9525">
            <a:noFill/>
            <a:miter lim="800000"/>
            <a:headEnd/>
            <a:tailEnd/>
          </a:ln>
          <a:extLst>
            <a:ext uri="{909E8E84-426E-40DD-AFC4-6F175D3DCCD1}">
              <a14:hiddenFill xmlns="" xmlns:a14="http://schemas.microsoft.com/office/drawing/2010/main">
                <a:solidFill>
                  <a:srgbClr val="FFFFFF"/>
                </a:solidFill>
              </a14:hiddenFill>
            </a:ext>
          </a:extLst>
        </p:spPr>
        <p:txBody>
          <a:bodyPr anchor="b">
            <a:noAutofit/>
          </a:bodyPr>
          <a:lstStyle>
            <a:defPPr>
              <a:defRPr lang="en-US"/>
            </a:defPPr>
            <a:lvl1pPr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9pPr>
          </a:lstStyle>
          <a:p>
            <a:pPr algn="ctr">
              <a:defRPr/>
            </a:pPr>
            <a:r>
              <a:rPr lang="en-US" altLang="zh-CN" sz="2400" b="1" dirty="0" smtClean="0">
                <a:solidFill>
                  <a:srgbClr val="58595B"/>
                </a:solidFill>
                <a:latin typeface="Book Antiqua" pitchFamily="18" charset="0"/>
              </a:rPr>
              <a:t>Brian</a:t>
            </a:r>
            <a:endParaRPr lang="en-US" altLang="zh-CN" sz="2400" b="1" dirty="0">
              <a:solidFill>
                <a:srgbClr val="58595B"/>
              </a:solidFill>
              <a:latin typeface="Book Antiqua" pitchFamily="18" charset="0"/>
            </a:endParaRPr>
          </a:p>
        </p:txBody>
      </p:sp>
      <p:sp>
        <p:nvSpPr>
          <p:cNvPr id="21" name="MH_SubTitle_1"/>
          <p:cNvSpPr txBox="1">
            <a:spLocks noChangeArrowheads="1"/>
          </p:cNvSpPr>
          <p:nvPr>
            <p:custDataLst>
              <p:tags r:id="rId2"/>
            </p:custDataLst>
          </p:nvPr>
        </p:nvSpPr>
        <p:spPr bwMode="auto">
          <a:xfrm>
            <a:off x="7524760" y="2071678"/>
            <a:ext cx="1571636" cy="475094"/>
          </a:xfrm>
          <a:prstGeom prst="rect">
            <a:avLst/>
          </a:prstGeom>
          <a:noFill/>
          <a:ln w="9525">
            <a:noFill/>
            <a:miter lim="800000"/>
            <a:headEnd/>
            <a:tailEnd/>
          </a:ln>
          <a:extLst>
            <a:ext uri="{909E8E84-426E-40DD-AFC4-6F175D3DCCD1}">
              <a14:hiddenFill xmlns="" xmlns:a14="http://schemas.microsoft.com/office/drawing/2010/main">
                <a:solidFill>
                  <a:srgbClr val="FFFFFF"/>
                </a:solidFill>
              </a14:hiddenFill>
            </a:ext>
          </a:extLst>
        </p:spPr>
        <p:txBody>
          <a:bodyPr anchor="b">
            <a:noAutofit/>
          </a:bodyPr>
          <a:lstStyle>
            <a:defPPr>
              <a:defRPr lang="en-US"/>
            </a:defPPr>
            <a:lvl1pPr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9pPr>
          </a:lstStyle>
          <a:p>
            <a:pPr algn="ctr">
              <a:defRPr/>
            </a:pPr>
            <a:r>
              <a:rPr lang="en-US" altLang="zh-CN" sz="2400" b="1" dirty="0" smtClean="0">
                <a:solidFill>
                  <a:srgbClr val="58595B"/>
                </a:solidFill>
                <a:latin typeface="Book Antiqua" pitchFamily="18" charset="0"/>
              </a:rPr>
              <a:t>Adult</a:t>
            </a:r>
            <a:endParaRPr lang="en-US" altLang="zh-CN" sz="2400" b="1" dirty="0">
              <a:solidFill>
                <a:srgbClr val="58595B"/>
              </a:solidFill>
              <a:latin typeface="Book Antiqua" pitchFamily="18" charset="0"/>
            </a:endParaRPr>
          </a:p>
        </p:txBody>
      </p:sp>
      <p:sp>
        <p:nvSpPr>
          <p:cNvPr id="22" name="矩形 21"/>
          <p:cNvSpPr/>
          <p:nvPr/>
        </p:nvSpPr>
        <p:spPr>
          <a:xfrm>
            <a:off x="2381224" y="5643578"/>
            <a:ext cx="1285884" cy="285752"/>
          </a:xfrm>
          <a:prstGeom prst="rect">
            <a:avLst/>
          </a:prstGeom>
          <a:noFill/>
          <a:ln w="28575">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MH_SubTitle_1"/>
          <p:cNvSpPr txBox="1">
            <a:spLocks noChangeArrowheads="1"/>
          </p:cNvSpPr>
          <p:nvPr>
            <p:custDataLst>
              <p:tags r:id="rId3"/>
            </p:custDataLst>
          </p:nvPr>
        </p:nvSpPr>
        <p:spPr bwMode="auto">
          <a:xfrm>
            <a:off x="6667504" y="3357562"/>
            <a:ext cx="3643338" cy="475094"/>
          </a:xfrm>
          <a:prstGeom prst="rect">
            <a:avLst/>
          </a:prstGeom>
          <a:noFill/>
          <a:ln w="9525">
            <a:noFill/>
            <a:miter lim="800000"/>
            <a:headEnd/>
            <a:tailEnd/>
          </a:ln>
          <a:extLst>
            <a:ext uri="{909E8E84-426E-40DD-AFC4-6F175D3DCCD1}">
              <a14:hiddenFill xmlns="" xmlns:a14="http://schemas.microsoft.com/office/drawing/2010/main">
                <a:solidFill>
                  <a:srgbClr val="FFFFFF"/>
                </a:solidFill>
              </a14:hiddenFill>
            </a:ext>
          </a:extLst>
        </p:spPr>
        <p:txBody>
          <a:bodyPr anchor="b">
            <a:noAutofit/>
          </a:bodyPr>
          <a:lstStyle>
            <a:defPPr>
              <a:defRPr lang="en-US"/>
            </a:defPPr>
            <a:lvl1pPr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9pPr>
          </a:lstStyle>
          <a:p>
            <a:pPr algn="ctr">
              <a:defRPr/>
            </a:pPr>
            <a:r>
              <a:rPr lang="en-US" altLang="zh-CN" sz="2400" b="1" dirty="0" smtClean="0">
                <a:solidFill>
                  <a:srgbClr val="58595B"/>
                </a:solidFill>
                <a:latin typeface="Book Antiqua" pitchFamily="18" charset="0"/>
              </a:rPr>
              <a:t>Arterial Blood Vessels</a:t>
            </a:r>
            <a:endParaRPr lang="en-US" altLang="zh-CN" sz="2400" b="1" dirty="0">
              <a:solidFill>
                <a:srgbClr val="58595B"/>
              </a:solidFill>
              <a:latin typeface="Book Antiqua" pitchFamily="18" charset="0"/>
            </a:endParaRPr>
          </a:p>
        </p:txBody>
      </p:sp>
      <p:sp>
        <p:nvSpPr>
          <p:cNvPr id="24" name="MH_SubTitle_1"/>
          <p:cNvSpPr txBox="1">
            <a:spLocks noChangeArrowheads="1"/>
          </p:cNvSpPr>
          <p:nvPr>
            <p:custDataLst>
              <p:tags r:id="rId4"/>
            </p:custDataLst>
          </p:nvPr>
        </p:nvSpPr>
        <p:spPr bwMode="auto">
          <a:xfrm>
            <a:off x="5310182" y="4596980"/>
            <a:ext cx="2643206" cy="475094"/>
          </a:xfrm>
          <a:prstGeom prst="rect">
            <a:avLst/>
          </a:prstGeom>
          <a:noFill/>
          <a:ln w="9525">
            <a:noFill/>
            <a:miter lim="800000"/>
            <a:headEnd/>
            <a:tailEnd/>
          </a:ln>
          <a:extLst>
            <a:ext uri="{909E8E84-426E-40DD-AFC4-6F175D3DCCD1}">
              <a14:hiddenFill xmlns="" xmlns:a14="http://schemas.microsoft.com/office/drawing/2010/main">
                <a:solidFill>
                  <a:srgbClr val="FFFFFF"/>
                </a:solidFill>
              </a14:hiddenFill>
            </a:ext>
          </a:extLst>
        </p:spPr>
        <p:txBody>
          <a:bodyPr anchor="b">
            <a:noAutofit/>
          </a:bodyPr>
          <a:lstStyle>
            <a:defPPr>
              <a:defRPr lang="en-US"/>
            </a:defPPr>
            <a:lvl1pPr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9pPr>
          </a:lstStyle>
          <a:p>
            <a:pPr algn="ctr">
              <a:defRPr/>
            </a:pPr>
            <a:r>
              <a:rPr lang="en-US" altLang="zh-CN" sz="2400" b="1" dirty="0" smtClean="0">
                <a:solidFill>
                  <a:srgbClr val="58595B"/>
                </a:solidFill>
                <a:latin typeface="Book Antiqua" pitchFamily="18" charset="0"/>
              </a:rPr>
              <a:t>Bipolar Disorder</a:t>
            </a:r>
            <a:endParaRPr lang="en-US" altLang="zh-CN" sz="2400" b="1" dirty="0">
              <a:solidFill>
                <a:srgbClr val="58595B"/>
              </a:solidFill>
              <a:latin typeface="Book Antiqua" pitchFamily="18" charset="0"/>
            </a:endParaRPr>
          </a:p>
        </p:txBody>
      </p:sp>
      <p:sp>
        <p:nvSpPr>
          <p:cNvPr id="25" name="右箭头 24"/>
          <p:cNvSpPr/>
          <p:nvPr/>
        </p:nvSpPr>
        <p:spPr>
          <a:xfrm>
            <a:off x="8167702" y="4643446"/>
            <a:ext cx="571504" cy="357190"/>
          </a:xfrm>
          <a:prstGeom prst="rightArrow">
            <a:avLst/>
          </a:prstGeom>
          <a:solidFill>
            <a:srgbClr val="59C3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MH_SubTitle_1"/>
          <p:cNvSpPr txBox="1">
            <a:spLocks noChangeArrowheads="1"/>
          </p:cNvSpPr>
          <p:nvPr>
            <p:custDataLst>
              <p:tags r:id="rId5"/>
            </p:custDataLst>
          </p:nvPr>
        </p:nvSpPr>
        <p:spPr bwMode="auto">
          <a:xfrm>
            <a:off x="8953520" y="4239790"/>
            <a:ext cx="2786082" cy="475094"/>
          </a:xfrm>
          <a:prstGeom prst="rect">
            <a:avLst/>
          </a:prstGeom>
          <a:noFill/>
          <a:ln w="9525">
            <a:noFill/>
            <a:miter lim="800000"/>
            <a:headEnd/>
            <a:tailEnd/>
          </a:ln>
          <a:extLst>
            <a:ext uri="{909E8E84-426E-40DD-AFC4-6F175D3DCCD1}">
              <a14:hiddenFill xmlns="" xmlns:a14="http://schemas.microsoft.com/office/drawing/2010/main">
                <a:solidFill>
                  <a:srgbClr val="FFFFFF"/>
                </a:solidFill>
              </a14:hiddenFill>
            </a:ext>
          </a:extLst>
        </p:spPr>
        <p:txBody>
          <a:bodyPr anchor="b">
            <a:noAutofit/>
          </a:bodyPr>
          <a:lstStyle>
            <a:defPPr>
              <a:defRPr lang="en-US"/>
            </a:defPPr>
            <a:lvl1pPr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9pPr>
          </a:lstStyle>
          <a:p>
            <a:pPr algn="ctr">
              <a:defRPr/>
            </a:pPr>
            <a:r>
              <a:rPr lang="en-US" altLang="zh-CN" sz="2400" b="1" dirty="0" smtClean="0">
                <a:solidFill>
                  <a:srgbClr val="58595B"/>
                </a:solidFill>
                <a:latin typeface="Book Antiqua" pitchFamily="18" charset="0"/>
              </a:rPr>
              <a:t>Coronary Disease</a:t>
            </a:r>
            <a:endParaRPr lang="en-US" altLang="zh-CN" sz="2400" b="1" dirty="0">
              <a:solidFill>
                <a:srgbClr val="58595B"/>
              </a:solidFill>
              <a:latin typeface="Book Antiqua" pitchFamily="18" charset="0"/>
            </a:endParaRPr>
          </a:p>
        </p:txBody>
      </p:sp>
      <p:sp>
        <p:nvSpPr>
          <p:cNvPr id="27" name="MH_SubTitle_1"/>
          <p:cNvSpPr txBox="1">
            <a:spLocks noChangeArrowheads="1"/>
          </p:cNvSpPr>
          <p:nvPr>
            <p:custDataLst>
              <p:tags r:id="rId6"/>
            </p:custDataLst>
          </p:nvPr>
        </p:nvSpPr>
        <p:spPr bwMode="auto">
          <a:xfrm>
            <a:off x="8953520" y="5025608"/>
            <a:ext cx="2643206" cy="475094"/>
          </a:xfrm>
          <a:prstGeom prst="rect">
            <a:avLst/>
          </a:prstGeom>
          <a:noFill/>
          <a:ln w="9525">
            <a:noFill/>
            <a:miter lim="800000"/>
            <a:headEnd/>
            <a:tailEnd/>
          </a:ln>
          <a:extLst>
            <a:ext uri="{909E8E84-426E-40DD-AFC4-6F175D3DCCD1}">
              <a14:hiddenFill xmlns="" xmlns:a14="http://schemas.microsoft.com/office/drawing/2010/main">
                <a:solidFill>
                  <a:srgbClr val="FFFFFF"/>
                </a:solidFill>
              </a14:hiddenFill>
            </a:ext>
          </a:extLst>
        </p:spPr>
        <p:txBody>
          <a:bodyPr anchor="b">
            <a:noAutofit/>
          </a:bodyPr>
          <a:lstStyle>
            <a:defPPr>
              <a:defRPr lang="en-US"/>
            </a:defPPr>
            <a:lvl1pPr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9pPr>
          </a:lstStyle>
          <a:p>
            <a:pPr algn="ctr">
              <a:defRPr/>
            </a:pPr>
            <a:r>
              <a:rPr lang="en-US" altLang="zh-CN" sz="2400" b="1" dirty="0" smtClean="0">
                <a:solidFill>
                  <a:srgbClr val="58595B"/>
                </a:solidFill>
                <a:latin typeface="Book Antiqua" pitchFamily="18" charset="0"/>
              </a:rPr>
              <a:t>Arteriosclerosis</a:t>
            </a:r>
            <a:endParaRPr lang="en-US" altLang="zh-CN" sz="2400" b="1" dirty="0">
              <a:solidFill>
                <a:srgbClr val="58595B"/>
              </a:solidFill>
              <a:latin typeface="Book Antiqua" pitchFamily="18" charset="0"/>
            </a:endParaRPr>
          </a:p>
        </p:txBody>
      </p:sp>
    </p:spTree>
    <p:extLst>
      <p:ext uri="{BB962C8B-B14F-4D97-AF65-F5344CB8AC3E}">
        <p14:creationId xmlns="" xmlns:p14="http://schemas.microsoft.com/office/powerpoint/2010/main" val="2322406920"/>
      </p:ext>
    </p:extLst>
  </p:cSld>
  <p:clrMapOvr>
    <a:masterClrMapping/>
  </p:clrMapOvr>
  <mc:AlternateContent xmlns:mc="http://schemas.openxmlformats.org/markup-compatibility/2006">
    <mc:Choice xmlns=""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0"/>
                                  </p:stCondLst>
                                  <p:iterate type="lt">
                                    <p:tmPct val="3000"/>
                                  </p:iterate>
                                  <p:childTnLst>
                                    <p:set>
                                      <p:cBhvr>
                                        <p:cTn id="6" dur="1" fill="hold">
                                          <p:stCondLst>
                                            <p:cond delay="0"/>
                                          </p:stCondLst>
                                        </p:cTn>
                                        <p:tgtEl>
                                          <p:spTgt spid="20"/>
                                        </p:tgtEl>
                                        <p:attrNameLst>
                                          <p:attrName>style.visibility</p:attrName>
                                        </p:attrNameLst>
                                      </p:cBhvr>
                                      <p:to>
                                        <p:strVal val="visible"/>
                                      </p:to>
                                    </p:set>
                                    <p:anim calcmode="lin" valueType="num">
                                      <p:cBhvr>
                                        <p:cTn id="7" dur="500" fill="hold"/>
                                        <p:tgtEl>
                                          <p:spTgt spid="20"/>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20"/>
                                        </p:tgtEl>
                                        <p:attrNameLst>
                                          <p:attrName>ppt_y</p:attrName>
                                        </p:attrNameLst>
                                      </p:cBhvr>
                                      <p:tavLst>
                                        <p:tav tm="0">
                                          <p:val>
                                            <p:strVal val="#ppt_y"/>
                                          </p:val>
                                        </p:tav>
                                        <p:tav tm="100000">
                                          <p:val>
                                            <p:strVal val="#ppt_y"/>
                                          </p:val>
                                        </p:tav>
                                      </p:tavLst>
                                    </p:anim>
                                    <p:anim calcmode="lin" valueType="num">
                                      <p:cBhvr>
                                        <p:cTn id="9" dur="500" fill="hold"/>
                                        <p:tgtEl>
                                          <p:spTgt spid="20"/>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20"/>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20"/>
                                        </p:tgtEl>
                                      </p:cBhvr>
                                    </p:animEffect>
                                  </p:childTnLst>
                                </p:cTn>
                              </p:par>
                            </p:childTnLst>
                          </p:cTn>
                        </p:par>
                        <p:par>
                          <p:cTn id="12" fill="hold">
                            <p:stCondLst>
                              <p:cond delay="560"/>
                            </p:stCondLst>
                            <p:childTnLst>
                              <p:par>
                                <p:cTn id="13" presetID="41" presetClass="entr" presetSubtype="0" fill="hold" grpId="0" nodeType="afterEffect">
                                  <p:stCondLst>
                                    <p:cond delay="0"/>
                                  </p:stCondLst>
                                  <p:iterate type="lt">
                                    <p:tmPct val="3000"/>
                                  </p:iterate>
                                  <p:childTnLst>
                                    <p:set>
                                      <p:cBhvr>
                                        <p:cTn id="14" dur="1" fill="hold">
                                          <p:stCondLst>
                                            <p:cond delay="0"/>
                                          </p:stCondLst>
                                        </p:cTn>
                                        <p:tgtEl>
                                          <p:spTgt spid="21"/>
                                        </p:tgtEl>
                                        <p:attrNameLst>
                                          <p:attrName>style.visibility</p:attrName>
                                        </p:attrNameLst>
                                      </p:cBhvr>
                                      <p:to>
                                        <p:strVal val="visible"/>
                                      </p:to>
                                    </p:set>
                                    <p:anim calcmode="lin" valueType="num">
                                      <p:cBhvr>
                                        <p:cTn id="15" dur="500" fill="hold"/>
                                        <p:tgtEl>
                                          <p:spTgt spid="21"/>
                                        </p:tgtEl>
                                        <p:attrNameLst>
                                          <p:attrName>ppt_x</p:attrName>
                                        </p:attrNameLst>
                                      </p:cBhvr>
                                      <p:tavLst>
                                        <p:tav tm="0">
                                          <p:val>
                                            <p:strVal val="#ppt_x"/>
                                          </p:val>
                                        </p:tav>
                                        <p:tav tm="50000">
                                          <p:val>
                                            <p:strVal val="#ppt_x+.1"/>
                                          </p:val>
                                        </p:tav>
                                        <p:tav tm="100000">
                                          <p:val>
                                            <p:strVal val="#ppt_x"/>
                                          </p:val>
                                        </p:tav>
                                      </p:tavLst>
                                    </p:anim>
                                    <p:anim calcmode="lin" valueType="num">
                                      <p:cBhvr>
                                        <p:cTn id="16" dur="500" fill="hold"/>
                                        <p:tgtEl>
                                          <p:spTgt spid="21"/>
                                        </p:tgtEl>
                                        <p:attrNameLst>
                                          <p:attrName>ppt_y</p:attrName>
                                        </p:attrNameLst>
                                      </p:cBhvr>
                                      <p:tavLst>
                                        <p:tav tm="0">
                                          <p:val>
                                            <p:strVal val="#ppt_y"/>
                                          </p:val>
                                        </p:tav>
                                        <p:tav tm="100000">
                                          <p:val>
                                            <p:strVal val="#ppt_y"/>
                                          </p:val>
                                        </p:tav>
                                      </p:tavLst>
                                    </p:anim>
                                    <p:anim calcmode="lin" valueType="num">
                                      <p:cBhvr>
                                        <p:cTn id="17" dur="500" fill="hold"/>
                                        <p:tgtEl>
                                          <p:spTgt spid="21"/>
                                        </p:tgtEl>
                                        <p:attrNameLst>
                                          <p:attrName>ppt_h</p:attrName>
                                        </p:attrNameLst>
                                      </p:cBhvr>
                                      <p:tavLst>
                                        <p:tav tm="0">
                                          <p:val>
                                            <p:strVal val="#ppt_h/10"/>
                                          </p:val>
                                        </p:tav>
                                        <p:tav tm="50000">
                                          <p:val>
                                            <p:strVal val="#ppt_h+.01"/>
                                          </p:val>
                                        </p:tav>
                                        <p:tav tm="100000">
                                          <p:val>
                                            <p:strVal val="#ppt_h"/>
                                          </p:val>
                                        </p:tav>
                                      </p:tavLst>
                                    </p:anim>
                                    <p:anim calcmode="lin" valueType="num">
                                      <p:cBhvr>
                                        <p:cTn id="18" dur="500" fill="hold"/>
                                        <p:tgtEl>
                                          <p:spTgt spid="21"/>
                                        </p:tgtEl>
                                        <p:attrNameLst>
                                          <p:attrName>ppt_w</p:attrName>
                                        </p:attrNameLst>
                                      </p:cBhvr>
                                      <p:tavLst>
                                        <p:tav tm="0">
                                          <p:val>
                                            <p:strVal val="#ppt_w/10"/>
                                          </p:val>
                                        </p:tav>
                                        <p:tav tm="50000">
                                          <p:val>
                                            <p:strVal val="#ppt_w+.01"/>
                                          </p:val>
                                        </p:tav>
                                        <p:tav tm="100000">
                                          <p:val>
                                            <p:strVal val="#ppt_w"/>
                                          </p:val>
                                        </p:tav>
                                      </p:tavLst>
                                    </p:anim>
                                    <p:animEffect transition="in" filter="fade">
                                      <p:cBhvr>
                                        <p:cTn id="19" dur="500" tmFilter="0,0; .5, 1; 1, 1"/>
                                        <p:tgtEl>
                                          <p:spTgt spid="21"/>
                                        </p:tgtEl>
                                      </p:cBhvr>
                                    </p:animEffect>
                                  </p:childTnLst>
                                </p:cTn>
                              </p:par>
                            </p:childTnLst>
                          </p:cTn>
                        </p:par>
                      </p:childTnLst>
                    </p:cTn>
                  </p:par>
                  <p:par>
                    <p:cTn id="20" fill="hold">
                      <p:stCondLst>
                        <p:cond delay="indefinite"/>
                      </p:stCondLst>
                      <p:childTnLst>
                        <p:par>
                          <p:cTn id="21" fill="hold">
                            <p:stCondLst>
                              <p:cond delay="0"/>
                            </p:stCondLst>
                            <p:childTnLst>
                              <p:par>
                                <p:cTn id="22" presetID="41" presetClass="entr" presetSubtype="0" fill="hold" grpId="0" nodeType="clickEffect">
                                  <p:stCondLst>
                                    <p:cond delay="0"/>
                                  </p:stCondLst>
                                  <p:iterate type="lt">
                                    <p:tmPct val="3000"/>
                                  </p:iterate>
                                  <p:childTnLst>
                                    <p:set>
                                      <p:cBhvr>
                                        <p:cTn id="23" dur="1" fill="hold">
                                          <p:stCondLst>
                                            <p:cond delay="0"/>
                                          </p:stCondLst>
                                        </p:cTn>
                                        <p:tgtEl>
                                          <p:spTgt spid="23"/>
                                        </p:tgtEl>
                                        <p:attrNameLst>
                                          <p:attrName>style.visibility</p:attrName>
                                        </p:attrNameLst>
                                      </p:cBhvr>
                                      <p:to>
                                        <p:strVal val="visible"/>
                                      </p:to>
                                    </p:set>
                                    <p:anim calcmode="lin" valueType="num">
                                      <p:cBhvr>
                                        <p:cTn id="24" dur="500" fill="hold"/>
                                        <p:tgtEl>
                                          <p:spTgt spid="23"/>
                                        </p:tgtEl>
                                        <p:attrNameLst>
                                          <p:attrName>ppt_x</p:attrName>
                                        </p:attrNameLst>
                                      </p:cBhvr>
                                      <p:tavLst>
                                        <p:tav tm="0">
                                          <p:val>
                                            <p:strVal val="#ppt_x"/>
                                          </p:val>
                                        </p:tav>
                                        <p:tav tm="50000">
                                          <p:val>
                                            <p:strVal val="#ppt_x+.1"/>
                                          </p:val>
                                        </p:tav>
                                        <p:tav tm="100000">
                                          <p:val>
                                            <p:strVal val="#ppt_x"/>
                                          </p:val>
                                        </p:tav>
                                      </p:tavLst>
                                    </p:anim>
                                    <p:anim calcmode="lin" valueType="num">
                                      <p:cBhvr>
                                        <p:cTn id="25" dur="500" fill="hold"/>
                                        <p:tgtEl>
                                          <p:spTgt spid="23"/>
                                        </p:tgtEl>
                                        <p:attrNameLst>
                                          <p:attrName>ppt_y</p:attrName>
                                        </p:attrNameLst>
                                      </p:cBhvr>
                                      <p:tavLst>
                                        <p:tav tm="0">
                                          <p:val>
                                            <p:strVal val="#ppt_y"/>
                                          </p:val>
                                        </p:tav>
                                        <p:tav tm="100000">
                                          <p:val>
                                            <p:strVal val="#ppt_y"/>
                                          </p:val>
                                        </p:tav>
                                      </p:tavLst>
                                    </p:anim>
                                    <p:anim calcmode="lin" valueType="num">
                                      <p:cBhvr>
                                        <p:cTn id="26" dur="500" fill="hold"/>
                                        <p:tgtEl>
                                          <p:spTgt spid="23"/>
                                        </p:tgtEl>
                                        <p:attrNameLst>
                                          <p:attrName>ppt_h</p:attrName>
                                        </p:attrNameLst>
                                      </p:cBhvr>
                                      <p:tavLst>
                                        <p:tav tm="0">
                                          <p:val>
                                            <p:strVal val="#ppt_h/10"/>
                                          </p:val>
                                        </p:tav>
                                        <p:tav tm="50000">
                                          <p:val>
                                            <p:strVal val="#ppt_h+.01"/>
                                          </p:val>
                                        </p:tav>
                                        <p:tav tm="100000">
                                          <p:val>
                                            <p:strVal val="#ppt_h"/>
                                          </p:val>
                                        </p:tav>
                                      </p:tavLst>
                                    </p:anim>
                                    <p:anim calcmode="lin" valueType="num">
                                      <p:cBhvr>
                                        <p:cTn id="27" dur="500" fill="hold"/>
                                        <p:tgtEl>
                                          <p:spTgt spid="23"/>
                                        </p:tgtEl>
                                        <p:attrNameLst>
                                          <p:attrName>ppt_w</p:attrName>
                                        </p:attrNameLst>
                                      </p:cBhvr>
                                      <p:tavLst>
                                        <p:tav tm="0">
                                          <p:val>
                                            <p:strVal val="#ppt_w/10"/>
                                          </p:val>
                                        </p:tav>
                                        <p:tav tm="50000">
                                          <p:val>
                                            <p:strVal val="#ppt_w+.01"/>
                                          </p:val>
                                        </p:tav>
                                        <p:tav tm="100000">
                                          <p:val>
                                            <p:strVal val="#ppt_w"/>
                                          </p:val>
                                        </p:tav>
                                      </p:tavLst>
                                    </p:anim>
                                    <p:animEffect transition="in" filter="fade">
                                      <p:cBhvr>
                                        <p:cTn id="28" dur="500" tmFilter="0,0; .5, 1; 1, 1"/>
                                        <p:tgtEl>
                                          <p:spTgt spid="23"/>
                                        </p:tgtEl>
                                      </p:cBhvr>
                                    </p:animEffect>
                                  </p:childTnLst>
                                </p:cTn>
                              </p:par>
                            </p:childTnLst>
                          </p:cTn>
                        </p:par>
                      </p:childTnLst>
                    </p:cTn>
                  </p:par>
                  <p:par>
                    <p:cTn id="29" fill="hold">
                      <p:stCondLst>
                        <p:cond delay="indefinite"/>
                      </p:stCondLst>
                      <p:childTnLst>
                        <p:par>
                          <p:cTn id="30" fill="hold">
                            <p:stCondLst>
                              <p:cond delay="0"/>
                            </p:stCondLst>
                            <p:childTnLst>
                              <p:par>
                                <p:cTn id="31" presetID="41" presetClass="entr" presetSubtype="0" fill="hold" grpId="0" nodeType="clickEffect">
                                  <p:stCondLst>
                                    <p:cond delay="0"/>
                                  </p:stCondLst>
                                  <p:iterate type="lt">
                                    <p:tmPct val="3000"/>
                                  </p:iterate>
                                  <p:childTnLst>
                                    <p:set>
                                      <p:cBhvr>
                                        <p:cTn id="32" dur="1" fill="hold">
                                          <p:stCondLst>
                                            <p:cond delay="0"/>
                                          </p:stCondLst>
                                        </p:cTn>
                                        <p:tgtEl>
                                          <p:spTgt spid="24"/>
                                        </p:tgtEl>
                                        <p:attrNameLst>
                                          <p:attrName>style.visibility</p:attrName>
                                        </p:attrNameLst>
                                      </p:cBhvr>
                                      <p:to>
                                        <p:strVal val="visible"/>
                                      </p:to>
                                    </p:set>
                                    <p:anim calcmode="lin" valueType="num">
                                      <p:cBhvr>
                                        <p:cTn id="33" dur="500" fill="hold"/>
                                        <p:tgtEl>
                                          <p:spTgt spid="24"/>
                                        </p:tgtEl>
                                        <p:attrNameLst>
                                          <p:attrName>ppt_x</p:attrName>
                                        </p:attrNameLst>
                                      </p:cBhvr>
                                      <p:tavLst>
                                        <p:tav tm="0">
                                          <p:val>
                                            <p:strVal val="#ppt_x"/>
                                          </p:val>
                                        </p:tav>
                                        <p:tav tm="50000">
                                          <p:val>
                                            <p:strVal val="#ppt_x+.1"/>
                                          </p:val>
                                        </p:tav>
                                        <p:tav tm="100000">
                                          <p:val>
                                            <p:strVal val="#ppt_x"/>
                                          </p:val>
                                        </p:tav>
                                      </p:tavLst>
                                    </p:anim>
                                    <p:anim calcmode="lin" valueType="num">
                                      <p:cBhvr>
                                        <p:cTn id="34" dur="500" fill="hold"/>
                                        <p:tgtEl>
                                          <p:spTgt spid="24"/>
                                        </p:tgtEl>
                                        <p:attrNameLst>
                                          <p:attrName>ppt_y</p:attrName>
                                        </p:attrNameLst>
                                      </p:cBhvr>
                                      <p:tavLst>
                                        <p:tav tm="0">
                                          <p:val>
                                            <p:strVal val="#ppt_y"/>
                                          </p:val>
                                        </p:tav>
                                        <p:tav tm="100000">
                                          <p:val>
                                            <p:strVal val="#ppt_y"/>
                                          </p:val>
                                        </p:tav>
                                      </p:tavLst>
                                    </p:anim>
                                    <p:anim calcmode="lin" valueType="num">
                                      <p:cBhvr>
                                        <p:cTn id="35" dur="500" fill="hold"/>
                                        <p:tgtEl>
                                          <p:spTgt spid="24"/>
                                        </p:tgtEl>
                                        <p:attrNameLst>
                                          <p:attrName>ppt_h</p:attrName>
                                        </p:attrNameLst>
                                      </p:cBhvr>
                                      <p:tavLst>
                                        <p:tav tm="0">
                                          <p:val>
                                            <p:strVal val="#ppt_h/10"/>
                                          </p:val>
                                        </p:tav>
                                        <p:tav tm="50000">
                                          <p:val>
                                            <p:strVal val="#ppt_h+.01"/>
                                          </p:val>
                                        </p:tav>
                                        <p:tav tm="100000">
                                          <p:val>
                                            <p:strVal val="#ppt_h"/>
                                          </p:val>
                                        </p:tav>
                                      </p:tavLst>
                                    </p:anim>
                                    <p:anim calcmode="lin" valueType="num">
                                      <p:cBhvr>
                                        <p:cTn id="36" dur="500" fill="hold"/>
                                        <p:tgtEl>
                                          <p:spTgt spid="24"/>
                                        </p:tgtEl>
                                        <p:attrNameLst>
                                          <p:attrName>ppt_w</p:attrName>
                                        </p:attrNameLst>
                                      </p:cBhvr>
                                      <p:tavLst>
                                        <p:tav tm="0">
                                          <p:val>
                                            <p:strVal val="#ppt_w/10"/>
                                          </p:val>
                                        </p:tav>
                                        <p:tav tm="50000">
                                          <p:val>
                                            <p:strVal val="#ppt_w+.01"/>
                                          </p:val>
                                        </p:tav>
                                        <p:tav tm="100000">
                                          <p:val>
                                            <p:strVal val="#ppt_w"/>
                                          </p:val>
                                        </p:tav>
                                      </p:tavLst>
                                    </p:anim>
                                    <p:animEffect transition="in" filter="fade">
                                      <p:cBhvr>
                                        <p:cTn id="37" dur="500" tmFilter="0,0; .5, 1; 1, 1"/>
                                        <p:tgtEl>
                                          <p:spTgt spid="24"/>
                                        </p:tgtEl>
                                      </p:cBhvr>
                                    </p:animEffect>
                                  </p:childTnLst>
                                </p:cTn>
                              </p:par>
                            </p:childTnLst>
                          </p:cTn>
                        </p:par>
                      </p:childTnLst>
                    </p:cTn>
                  </p:par>
                  <p:par>
                    <p:cTn id="38" fill="hold">
                      <p:stCondLst>
                        <p:cond delay="indefinite"/>
                      </p:stCondLst>
                      <p:childTnLst>
                        <p:par>
                          <p:cTn id="39" fill="hold">
                            <p:stCondLst>
                              <p:cond delay="0"/>
                            </p:stCondLst>
                            <p:childTnLst>
                              <p:par>
                                <p:cTn id="40" presetID="41" presetClass="entr" presetSubtype="0" fill="hold" grpId="0" nodeType="clickEffect">
                                  <p:stCondLst>
                                    <p:cond delay="0"/>
                                  </p:stCondLst>
                                  <p:iterate type="lt">
                                    <p:tmPct val="3000"/>
                                  </p:iterate>
                                  <p:childTnLst>
                                    <p:set>
                                      <p:cBhvr>
                                        <p:cTn id="41" dur="1" fill="hold">
                                          <p:stCondLst>
                                            <p:cond delay="0"/>
                                          </p:stCondLst>
                                        </p:cTn>
                                        <p:tgtEl>
                                          <p:spTgt spid="26"/>
                                        </p:tgtEl>
                                        <p:attrNameLst>
                                          <p:attrName>style.visibility</p:attrName>
                                        </p:attrNameLst>
                                      </p:cBhvr>
                                      <p:to>
                                        <p:strVal val="visible"/>
                                      </p:to>
                                    </p:set>
                                    <p:anim calcmode="lin" valueType="num">
                                      <p:cBhvr>
                                        <p:cTn id="42" dur="500" fill="hold"/>
                                        <p:tgtEl>
                                          <p:spTgt spid="26"/>
                                        </p:tgtEl>
                                        <p:attrNameLst>
                                          <p:attrName>ppt_x</p:attrName>
                                        </p:attrNameLst>
                                      </p:cBhvr>
                                      <p:tavLst>
                                        <p:tav tm="0">
                                          <p:val>
                                            <p:strVal val="#ppt_x"/>
                                          </p:val>
                                        </p:tav>
                                        <p:tav tm="50000">
                                          <p:val>
                                            <p:strVal val="#ppt_x+.1"/>
                                          </p:val>
                                        </p:tav>
                                        <p:tav tm="100000">
                                          <p:val>
                                            <p:strVal val="#ppt_x"/>
                                          </p:val>
                                        </p:tav>
                                      </p:tavLst>
                                    </p:anim>
                                    <p:anim calcmode="lin" valueType="num">
                                      <p:cBhvr>
                                        <p:cTn id="43" dur="500" fill="hold"/>
                                        <p:tgtEl>
                                          <p:spTgt spid="26"/>
                                        </p:tgtEl>
                                        <p:attrNameLst>
                                          <p:attrName>ppt_y</p:attrName>
                                        </p:attrNameLst>
                                      </p:cBhvr>
                                      <p:tavLst>
                                        <p:tav tm="0">
                                          <p:val>
                                            <p:strVal val="#ppt_y"/>
                                          </p:val>
                                        </p:tav>
                                        <p:tav tm="100000">
                                          <p:val>
                                            <p:strVal val="#ppt_y"/>
                                          </p:val>
                                        </p:tav>
                                      </p:tavLst>
                                    </p:anim>
                                    <p:anim calcmode="lin" valueType="num">
                                      <p:cBhvr>
                                        <p:cTn id="44" dur="500" fill="hold"/>
                                        <p:tgtEl>
                                          <p:spTgt spid="26"/>
                                        </p:tgtEl>
                                        <p:attrNameLst>
                                          <p:attrName>ppt_h</p:attrName>
                                        </p:attrNameLst>
                                      </p:cBhvr>
                                      <p:tavLst>
                                        <p:tav tm="0">
                                          <p:val>
                                            <p:strVal val="#ppt_h/10"/>
                                          </p:val>
                                        </p:tav>
                                        <p:tav tm="50000">
                                          <p:val>
                                            <p:strVal val="#ppt_h+.01"/>
                                          </p:val>
                                        </p:tav>
                                        <p:tav tm="100000">
                                          <p:val>
                                            <p:strVal val="#ppt_h"/>
                                          </p:val>
                                        </p:tav>
                                      </p:tavLst>
                                    </p:anim>
                                    <p:anim calcmode="lin" valueType="num">
                                      <p:cBhvr>
                                        <p:cTn id="45" dur="500" fill="hold"/>
                                        <p:tgtEl>
                                          <p:spTgt spid="26"/>
                                        </p:tgtEl>
                                        <p:attrNameLst>
                                          <p:attrName>ppt_w</p:attrName>
                                        </p:attrNameLst>
                                      </p:cBhvr>
                                      <p:tavLst>
                                        <p:tav tm="0">
                                          <p:val>
                                            <p:strVal val="#ppt_w/10"/>
                                          </p:val>
                                        </p:tav>
                                        <p:tav tm="50000">
                                          <p:val>
                                            <p:strVal val="#ppt_w+.01"/>
                                          </p:val>
                                        </p:tav>
                                        <p:tav tm="100000">
                                          <p:val>
                                            <p:strVal val="#ppt_w"/>
                                          </p:val>
                                        </p:tav>
                                      </p:tavLst>
                                    </p:anim>
                                    <p:animEffect transition="in" filter="fade">
                                      <p:cBhvr>
                                        <p:cTn id="46" dur="500" tmFilter="0,0; .5, 1; 1, 1"/>
                                        <p:tgtEl>
                                          <p:spTgt spid="26"/>
                                        </p:tgtEl>
                                      </p:cBhvr>
                                    </p:animEffect>
                                  </p:childTnLst>
                                </p:cTn>
                              </p:par>
                            </p:childTnLst>
                          </p:cTn>
                        </p:par>
                        <p:par>
                          <p:cTn id="47" fill="hold">
                            <p:stCondLst>
                              <p:cond delay="710"/>
                            </p:stCondLst>
                            <p:childTnLst>
                              <p:par>
                                <p:cTn id="48" presetID="41" presetClass="entr" presetSubtype="0" fill="hold" grpId="0" nodeType="afterEffect">
                                  <p:stCondLst>
                                    <p:cond delay="0"/>
                                  </p:stCondLst>
                                  <p:iterate type="lt">
                                    <p:tmPct val="3000"/>
                                  </p:iterate>
                                  <p:childTnLst>
                                    <p:set>
                                      <p:cBhvr>
                                        <p:cTn id="49" dur="1" fill="hold">
                                          <p:stCondLst>
                                            <p:cond delay="0"/>
                                          </p:stCondLst>
                                        </p:cTn>
                                        <p:tgtEl>
                                          <p:spTgt spid="27"/>
                                        </p:tgtEl>
                                        <p:attrNameLst>
                                          <p:attrName>style.visibility</p:attrName>
                                        </p:attrNameLst>
                                      </p:cBhvr>
                                      <p:to>
                                        <p:strVal val="visible"/>
                                      </p:to>
                                    </p:set>
                                    <p:anim calcmode="lin" valueType="num">
                                      <p:cBhvr>
                                        <p:cTn id="50" dur="500" fill="hold"/>
                                        <p:tgtEl>
                                          <p:spTgt spid="27"/>
                                        </p:tgtEl>
                                        <p:attrNameLst>
                                          <p:attrName>ppt_x</p:attrName>
                                        </p:attrNameLst>
                                      </p:cBhvr>
                                      <p:tavLst>
                                        <p:tav tm="0">
                                          <p:val>
                                            <p:strVal val="#ppt_x"/>
                                          </p:val>
                                        </p:tav>
                                        <p:tav tm="50000">
                                          <p:val>
                                            <p:strVal val="#ppt_x+.1"/>
                                          </p:val>
                                        </p:tav>
                                        <p:tav tm="100000">
                                          <p:val>
                                            <p:strVal val="#ppt_x"/>
                                          </p:val>
                                        </p:tav>
                                      </p:tavLst>
                                    </p:anim>
                                    <p:anim calcmode="lin" valueType="num">
                                      <p:cBhvr>
                                        <p:cTn id="51" dur="500" fill="hold"/>
                                        <p:tgtEl>
                                          <p:spTgt spid="27"/>
                                        </p:tgtEl>
                                        <p:attrNameLst>
                                          <p:attrName>ppt_y</p:attrName>
                                        </p:attrNameLst>
                                      </p:cBhvr>
                                      <p:tavLst>
                                        <p:tav tm="0">
                                          <p:val>
                                            <p:strVal val="#ppt_y"/>
                                          </p:val>
                                        </p:tav>
                                        <p:tav tm="100000">
                                          <p:val>
                                            <p:strVal val="#ppt_y"/>
                                          </p:val>
                                        </p:tav>
                                      </p:tavLst>
                                    </p:anim>
                                    <p:anim calcmode="lin" valueType="num">
                                      <p:cBhvr>
                                        <p:cTn id="52" dur="500" fill="hold"/>
                                        <p:tgtEl>
                                          <p:spTgt spid="27"/>
                                        </p:tgtEl>
                                        <p:attrNameLst>
                                          <p:attrName>ppt_h</p:attrName>
                                        </p:attrNameLst>
                                      </p:cBhvr>
                                      <p:tavLst>
                                        <p:tav tm="0">
                                          <p:val>
                                            <p:strVal val="#ppt_h/10"/>
                                          </p:val>
                                        </p:tav>
                                        <p:tav tm="50000">
                                          <p:val>
                                            <p:strVal val="#ppt_h+.01"/>
                                          </p:val>
                                        </p:tav>
                                        <p:tav tm="100000">
                                          <p:val>
                                            <p:strVal val="#ppt_h"/>
                                          </p:val>
                                        </p:tav>
                                      </p:tavLst>
                                    </p:anim>
                                    <p:anim calcmode="lin" valueType="num">
                                      <p:cBhvr>
                                        <p:cTn id="53" dur="500" fill="hold"/>
                                        <p:tgtEl>
                                          <p:spTgt spid="27"/>
                                        </p:tgtEl>
                                        <p:attrNameLst>
                                          <p:attrName>ppt_w</p:attrName>
                                        </p:attrNameLst>
                                      </p:cBhvr>
                                      <p:tavLst>
                                        <p:tav tm="0">
                                          <p:val>
                                            <p:strVal val="#ppt_w/10"/>
                                          </p:val>
                                        </p:tav>
                                        <p:tav tm="50000">
                                          <p:val>
                                            <p:strVal val="#ppt_w+.01"/>
                                          </p:val>
                                        </p:tav>
                                        <p:tav tm="100000">
                                          <p:val>
                                            <p:strVal val="#ppt_w"/>
                                          </p:val>
                                        </p:tav>
                                      </p:tavLst>
                                    </p:anim>
                                    <p:animEffect transition="in" filter="fade">
                                      <p:cBhvr>
                                        <p:cTn id="54" dur="500" tmFilter="0,0; .5, 1; 1, 1"/>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23" grpId="0"/>
      <p:bldP spid="24" grpId="0"/>
      <p:bldP spid="26" grpId="0"/>
      <p:bldP spid="27" grpId="0"/>
    </p:bld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pic>
        <p:nvPicPr>
          <p:cNvPr id="2" name="Picture 6"/>
          <p:cNvPicPr>
            <a:picLocks noChangeAspect="1" noChangeArrowheads="1"/>
          </p:cNvPicPr>
          <p:nvPr/>
        </p:nvPicPr>
        <p:blipFill>
          <a:blip r:embed="rId3">
            <a:lum contrast="-10000"/>
          </a:blip>
          <a:srcRect/>
          <a:stretch>
            <a:fillRect/>
          </a:stretch>
        </p:blipFill>
        <p:spPr bwMode="auto">
          <a:xfrm>
            <a:off x="1309654" y="1785926"/>
            <a:ext cx="4643470" cy="3214710"/>
          </a:xfrm>
          <a:prstGeom prst="rect">
            <a:avLst/>
          </a:prstGeom>
          <a:noFill/>
          <a:ln w="9525">
            <a:noFill/>
            <a:miter lim="800000"/>
            <a:headEnd/>
            <a:tailEnd/>
          </a:ln>
          <a:effectLst/>
        </p:spPr>
      </p:pic>
      <p:grpSp>
        <p:nvGrpSpPr>
          <p:cNvPr id="3" name="组合 2"/>
          <p:cNvGrpSpPr/>
          <p:nvPr/>
        </p:nvGrpSpPr>
        <p:grpSpPr>
          <a:xfrm>
            <a:off x="-1" y="1"/>
            <a:ext cx="1309656" cy="1000108"/>
            <a:chOff x="-2" y="5562600"/>
            <a:chExt cx="1581151" cy="1306653"/>
          </a:xfrm>
        </p:grpSpPr>
        <p:sp>
          <p:nvSpPr>
            <p:cNvPr id="4" name="直角三角形 8"/>
            <p:cNvSpPr/>
            <p:nvPr/>
          </p:nvSpPr>
          <p:spPr>
            <a:xfrm flipV="1">
              <a:off x="-2" y="5562600"/>
              <a:ext cx="1581151" cy="1306653"/>
            </a:xfrm>
            <a:custGeom>
              <a:avLst/>
              <a:gdLst>
                <a:gd name="connsiteX0" fmla="*/ 0 w 1596000"/>
                <a:gd name="connsiteY0" fmla="*/ 740842 h 740842"/>
                <a:gd name="connsiteX1" fmla="*/ 0 w 1596000"/>
                <a:gd name="connsiteY1" fmla="*/ 0 h 740842"/>
                <a:gd name="connsiteX2" fmla="*/ 1596000 w 1596000"/>
                <a:gd name="connsiteY2" fmla="*/ 740842 h 740842"/>
                <a:gd name="connsiteX3" fmla="*/ 0 w 1596000"/>
                <a:gd name="connsiteY3" fmla="*/ 740842 h 740842"/>
                <a:gd name="connsiteX0" fmla="*/ 0 w 1519800"/>
                <a:gd name="connsiteY0" fmla="*/ 740842 h 1293292"/>
                <a:gd name="connsiteX1" fmla="*/ 0 w 1519800"/>
                <a:gd name="connsiteY1" fmla="*/ 0 h 1293292"/>
                <a:gd name="connsiteX2" fmla="*/ 1519800 w 1519800"/>
                <a:gd name="connsiteY2" fmla="*/ 1293292 h 1293292"/>
                <a:gd name="connsiteX3" fmla="*/ 0 w 1519800"/>
                <a:gd name="connsiteY3" fmla="*/ 740842 h 1293292"/>
              </a:gdLst>
              <a:ahLst/>
              <a:cxnLst>
                <a:cxn ang="0">
                  <a:pos x="connsiteX0" y="connsiteY0"/>
                </a:cxn>
                <a:cxn ang="0">
                  <a:pos x="connsiteX1" y="connsiteY1"/>
                </a:cxn>
                <a:cxn ang="0">
                  <a:pos x="connsiteX2" y="connsiteY2"/>
                </a:cxn>
                <a:cxn ang="0">
                  <a:pos x="connsiteX3" y="connsiteY3"/>
                </a:cxn>
              </a:cxnLst>
              <a:rect l="l" t="t" r="r" b="b"/>
              <a:pathLst>
                <a:path w="1519800" h="1293292">
                  <a:moveTo>
                    <a:pt x="0" y="740842"/>
                  </a:moveTo>
                  <a:lnTo>
                    <a:pt x="0" y="0"/>
                  </a:lnTo>
                  <a:lnTo>
                    <a:pt x="1519800" y="1293292"/>
                  </a:lnTo>
                  <a:lnTo>
                    <a:pt x="0" y="740842"/>
                  </a:lnTo>
                  <a:close/>
                </a:path>
              </a:pathLst>
            </a:custGeom>
            <a:solidFill>
              <a:srgbClr val="59C3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 name="直角三角形 8"/>
            <p:cNvSpPr/>
            <p:nvPr/>
          </p:nvSpPr>
          <p:spPr>
            <a:xfrm rot="5400000" flipH="1" flipV="1">
              <a:off x="148633" y="5428776"/>
              <a:ext cx="1293293" cy="1565153"/>
            </a:xfrm>
            <a:custGeom>
              <a:avLst/>
              <a:gdLst>
                <a:gd name="connsiteX0" fmla="*/ 0 w 1596000"/>
                <a:gd name="connsiteY0" fmla="*/ 740842 h 740842"/>
                <a:gd name="connsiteX1" fmla="*/ 0 w 1596000"/>
                <a:gd name="connsiteY1" fmla="*/ 0 h 740842"/>
                <a:gd name="connsiteX2" fmla="*/ 1596000 w 1596000"/>
                <a:gd name="connsiteY2" fmla="*/ 740842 h 740842"/>
                <a:gd name="connsiteX3" fmla="*/ 0 w 1596000"/>
                <a:gd name="connsiteY3" fmla="*/ 740842 h 740842"/>
                <a:gd name="connsiteX0" fmla="*/ 0 w 1519800"/>
                <a:gd name="connsiteY0" fmla="*/ 740842 h 1293292"/>
                <a:gd name="connsiteX1" fmla="*/ 0 w 1519800"/>
                <a:gd name="connsiteY1" fmla="*/ 0 h 1293292"/>
                <a:gd name="connsiteX2" fmla="*/ 1519800 w 1519800"/>
                <a:gd name="connsiteY2" fmla="*/ 1293292 h 1293292"/>
                <a:gd name="connsiteX3" fmla="*/ 0 w 1519800"/>
                <a:gd name="connsiteY3" fmla="*/ 740842 h 1293292"/>
              </a:gdLst>
              <a:ahLst/>
              <a:cxnLst>
                <a:cxn ang="0">
                  <a:pos x="connsiteX0" y="connsiteY0"/>
                </a:cxn>
                <a:cxn ang="0">
                  <a:pos x="connsiteX1" y="connsiteY1"/>
                </a:cxn>
                <a:cxn ang="0">
                  <a:pos x="connsiteX2" y="connsiteY2"/>
                </a:cxn>
                <a:cxn ang="0">
                  <a:pos x="connsiteX3" y="connsiteY3"/>
                </a:cxn>
              </a:cxnLst>
              <a:rect l="l" t="t" r="r" b="b"/>
              <a:pathLst>
                <a:path w="1519800" h="1293292">
                  <a:moveTo>
                    <a:pt x="0" y="740842"/>
                  </a:moveTo>
                  <a:lnTo>
                    <a:pt x="0" y="0"/>
                  </a:lnTo>
                  <a:lnTo>
                    <a:pt x="1519800" y="1293292"/>
                  </a:lnTo>
                  <a:lnTo>
                    <a:pt x="0" y="740842"/>
                  </a:lnTo>
                  <a:close/>
                </a:path>
              </a:pathLst>
            </a:custGeom>
            <a:solidFill>
              <a:schemeClr val="bg1"/>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6" name="矩形 5"/>
          <p:cNvSpPr/>
          <p:nvPr/>
        </p:nvSpPr>
        <p:spPr>
          <a:xfrm>
            <a:off x="1309654" y="214290"/>
            <a:ext cx="1713650" cy="707886"/>
          </a:xfrm>
          <a:prstGeom prst="rect">
            <a:avLst/>
          </a:prstGeom>
        </p:spPr>
        <p:txBody>
          <a:bodyPr wrap="square">
            <a:spAutoFit/>
          </a:bodyPr>
          <a:lstStyle/>
          <a:p>
            <a:r>
              <a:rPr lang="en-US" altLang="zh-CN" sz="4000" dirty="0" smtClean="0">
                <a:solidFill>
                  <a:srgbClr val="58595B"/>
                </a:solidFill>
                <a:latin typeface="Agency FB" panose="020B0503020202020204" pitchFamily="34" charset="0"/>
              </a:rPr>
              <a:t>Results</a:t>
            </a:r>
            <a:endParaRPr lang="zh-CN" altLang="en-US" sz="4000" dirty="0">
              <a:solidFill>
                <a:srgbClr val="58595B"/>
              </a:solidFill>
              <a:latin typeface="Agency FB" panose="020B0503020202020204" pitchFamily="34" charset="0"/>
            </a:endParaRPr>
          </a:p>
        </p:txBody>
      </p:sp>
      <p:sp>
        <p:nvSpPr>
          <p:cNvPr id="7" name="矩形 6"/>
          <p:cNvSpPr/>
          <p:nvPr/>
        </p:nvSpPr>
        <p:spPr>
          <a:xfrm>
            <a:off x="1523968" y="3500438"/>
            <a:ext cx="2357454" cy="428628"/>
          </a:xfrm>
          <a:prstGeom prst="rect">
            <a:avLst/>
          </a:prstGeom>
          <a:noFill/>
          <a:ln w="28575">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3309918" y="4214818"/>
            <a:ext cx="1643074" cy="357190"/>
          </a:xfrm>
          <a:prstGeom prst="rect">
            <a:avLst/>
          </a:prstGeom>
          <a:noFill/>
          <a:ln w="28575">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3595670" y="2000240"/>
            <a:ext cx="2214578" cy="285752"/>
          </a:xfrm>
          <a:prstGeom prst="rect">
            <a:avLst/>
          </a:prstGeom>
          <a:noFill/>
          <a:ln w="28575">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4881554" y="4000504"/>
            <a:ext cx="1071570" cy="214314"/>
          </a:xfrm>
          <a:prstGeom prst="rect">
            <a:avLst/>
          </a:prstGeom>
          <a:noFill/>
          <a:ln w="28575">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乘号 10"/>
          <p:cNvSpPr/>
          <p:nvPr/>
        </p:nvSpPr>
        <p:spPr>
          <a:xfrm>
            <a:off x="8024826" y="2285992"/>
            <a:ext cx="928694" cy="928694"/>
          </a:xfrm>
          <a:prstGeom prst="mathMultiply">
            <a:avLst/>
          </a:prstGeom>
          <a:solidFill>
            <a:srgbClr val="59C3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MH_SubTitle_1"/>
          <p:cNvSpPr txBox="1">
            <a:spLocks noChangeArrowheads="1"/>
          </p:cNvSpPr>
          <p:nvPr>
            <p:custDataLst>
              <p:tags r:id="rId1"/>
            </p:custDataLst>
          </p:nvPr>
        </p:nvSpPr>
        <p:spPr bwMode="auto">
          <a:xfrm>
            <a:off x="7739074" y="3500438"/>
            <a:ext cx="1571636" cy="475094"/>
          </a:xfrm>
          <a:prstGeom prst="rect">
            <a:avLst/>
          </a:prstGeom>
          <a:noFill/>
          <a:ln w="9525">
            <a:noFill/>
            <a:miter lim="800000"/>
            <a:headEnd/>
            <a:tailEnd/>
          </a:ln>
          <a:extLst>
            <a:ext uri="{909E8E84-426E-40DD-AFC4-6F175D3DCCD1}">
              <a14:hiddenFill xmlns="" xmlns:a14="http://schemas.microsoft.com/office/drawing/2010/main">
                <a:solidFill>
                  <a:srgbClr val="FFFFFF"/>
                </a:solidFill>
              </a14:hiddenFill>
            </a:ext>
          </a:extLst>
        </p:spPr>
        <p:txBody>
          <a:bodyPr anchor="b">
            <a:noAutofit/>
          </a:bodyPr>
          <a:lstStyle>
            <a:defPPr>
              <a:defRPr lang="en-US"/>
            </a:defPPr>
            <a:lvl1pPr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9pPr>
          </a:lstStyle>
          <a:p>
            <a:pPr algn="ctr">
              <a:defRPr/>
            </a:pPr>
            <a:r>
              <a:rPr lang="en-US" altLang="zh-CN" sz="2400" b="1" dirty="0" smtClean="0">
                <a:solidFill>
                  <a:srgbClr val="58595B"/>
                </a:solidFill>
                <a:latin typeface="Book Antiqua" pitchFamily="18" charset="0"/>
              </a:rPr>
              <a:t>Why?</a:t>
            </a:r>
            <a:endParaRPr lang="en-US" altLang="zh-CN" sz="2400" b="1" dirty="0">
              <a:solidFill>
                <a:srgbClr val="58595B"/>
              </a:solidFill>
              <a:latin typeface="Book Antiqua" pitchFamily="18" charset="0"/>
            </a:endParaRPr>
          </a:p>
        </p:txBody>
      </p:sp>
    </p:spTree>
    <p:extLst>
      <p:ext uri="{BB962C8B-B14F-4D97-AF65-F5344CB8AC3E}">
        <p14:creationId xmlns="" xmlns:p14="http://schemas.microsoft.com/office/powerpoint/2010/main" val="2322406920"/>
      </p:ext>
    </p:extLst>
  </p:cSld>
  <p:clrMapOvr>
    <a:masterClrMapping/>
  </p:clrMapOvr>
  <mc:AlternateContent xmlns:mc="http://schemas.openxmlformats.org/markup-compatibility/2006">
    <mc:Choice xmlns=""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2000"/>
                                        <p:tgtEl>
                                          <p:spTgt spid="11"/>
                                        </p:tgtEl>
                                      </p:cBhvr>
                                    </p:animEffect>
                                  </p:childTnLst>
                                </p:cTn>
                              </p:par>
                            </p:childTnLst>
                          </p:cTn>
                        </p:par>
                        <p:par>
                          <p:cTn id="8" fill="hold">
                            <p:stCondLst>
                              <p:cond delay="2000"/>
                            </p:stCondLst>
                            <p:childTnLst>
                              <p:par>
                                <p:cTn id="9" presetID="41" presetClass="entr" presetSubtype="0" fill="hold" grpId="0" nodeType="afterEffect">
                                  <p:stCondLst>
                                    <p:cond delay="0"/>
                                  </p:stCondLst>
                                  <p:iterate type="lt">
                                    <p:tmPct val="3000"/>
                                  </p:iterate>
                                  <p:childTnLst>
                                    <p:set>
                                      <p:cBhvr>
                                        <p:cTn id="10" dur="1" fill="hold">
                                          <p:stCondLst>
                                            <p:cond delay="0"/>
                                          </p:stCondLst>
                                        </p:cTn>
                                        <p:tgtEl>
                                          <p:spTgt spid="12"/>
                                        </p:tgtEl>
                                        <p:attrNameLst>
                                          <p:attrName>style.visibility</p:attrName>
                                        </p:attrNameLst>
                                      </p:cBhvr>
                                      <p:to>
                                        <p:strVal val="visible"/>
                                      </p:to>
                                    </p:set>
                                    <p:anim calcmode="lin" valueType="num">
                                      <p:cBhvr>
                                        <p:cTn id="11" dur="500" fill="hold"/>
                                        <p:tgtEl>
                                          <p:spTgt spid="12"/>
                                        </p:tgtEl>
                                        <p:attrNameLst>
                                          <p:attrName>ppt_x</p:attrName>
                                        </p:attrNameLst>
                                      </p:cBhvr>
                                      <p:tavLst>
                                        <p:tav tm="0">
                                          <p:val>
                                            <p:strVal val="#ppt_x"/>
                                          </p:val>
                                        </p:tav>
                                        <p:tav tm="50000">
                                          <p:val>
                                            <p:strVal val="#ppt_x+.1"/>
                                          </p:val>
                                        </p:tav>
                                        <p:tav tm="100000">
                                          <p:val>
                                            <p:strVal val="#ppt_x"/>
                                          </p:val>
                                        </p:tav>
                                      </p:tavLst>
                                    </p:anim>
                                    <p:anim calcmode="lin" valueType="num">
                                      <p:cBhvr>
                                        <p:cTn id="12" dur="500" fill="hold"/>
                                        <p:tgtEl>
                                          <p:spTgt spid="12"/>
                                        </p:tgtEl>
                                        <p:attrNameLst>
                                          <p:attrName>ppt_y</p:attrName>
                                        </p:attrNameLst>
                                      </p:cBhvr>
                                      <p:tavLst>
                                        <p:tav tm="0">
                                          <p:val>
                                            <p:strVal val="#ppt_y"/>
                                          </p:val>
                                        </p:tav>
                                        <p:tav tm="100000">
                                          <p:val>
                                            <p:strVal val="#ppt_y"/>
                                          </p:val>
                                        </p:tav>
                                      </p:tavLst>
                                    </p:anim>
                                    <p:anim calcmode="lin" valueType="num">
                                      <p:cBhvr>
                                        <p:cTn id="13" dur="500" fill="hold"/>
                                        <p:tgtEl>
                                          <p:spTgt spid="12"/>
                                        </p:tgtEl>
                                        <p:attrNameLst>
                                          <p:attrName>ppt_h</p:attrName>
                                        </p:attrNameLst>
                                      </p:cBhvr>
                                      <p:tavLst>
                                        <p:tav tm="0">
                                          <p:val>
                                            <p:strVal val="#ppt_h/10"/>
                                          </p:val>
                                        </p:tav>
                                        <p:tav tm="50000">
                                          <p:val>
                                            <p:strVal val="#ppt_h+.01"/>
                                          </p:val>
                                        </p:tav>
                                        <p:tav tm="100000">
                                          <p:val>
                                            <p:strVal val="#ppt_h"/>
                                          </p:val>
                                        </p:tav>
                                      </p:tavLst>
                                    </p:anim>
                                    <p:anim calcmode="lin" valueType="num">
                                      <p:cBhvr>
                                        <p:cTn id="14" dur="500" fill="hold"/>
                                        <p:tgtEl>
                                          <p:spTgt spid="12"/>
                                        </p:tgtEl>
                                        <p:attrNameLst>
                                          <p:attrName>ppt_w</p:attrName>
                                        </p:attrNameLst>
                                      </p:cBhvr>
                                      <p:tavLst>
                                        <p:tav tm="0">
                                          <p:val>
                                            <p:strVal val="#ppt_w/10"/>
                                          </p:val>
                                        </p:tav>
                                        <p:tav tm="50000">
                                          <p:val>
                                            <p:strVal val="#ppt_w+.01"/>
                                          </p:val>
                                        </p:tav>
                                        <p:tav tm="100000">
                                          <p:val>
                                            <p:strVal val="#ppt_w"/>
                                          </p:val>
                                        </p:tav>
                                      </p:tavLst>
                                    </p:anim>
                                    <p:animEffect transition="in" filter="fade">
                                      <p:cBhvr>
                                        <p:cTn id="15" dur="500" tmFilter="0,0; .5, 1; 1, 1"/>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p:cNvSpPr txBox="1"/>
          <p:nvPr/>
        </p:nvSpPr>
        <p:spPr>
          <a:xfrm>
            <a:off x="1700678" y="3713027"/>
            <a:ext cx="2955322" cy="1446550"/>
          </a:xfrm>
          <a:prstGeom prst="rect">
            <a:avLst/>
          </a:prstGeom>
          <a:noFill/>
        </p:spPr>
        <p:txBody>
          <a:bodyPr wrap="square" rtlCol="0">
            <a:spAutoFit/>
          </a:bodyPr>
          <a:lstStyle/>
          <a:p>
            <a:r>
              <a:rPr lang="en-US" altLang="zh-CN" sz="8800" dirty="0">
                <a:solidFill>
                  <a:prstClr val="white"/>
                </a:solidFill>
                <a:latin typeface="Agency FB" panose="020B0503020202020204" pitchFamily="34" charset="0"/>
              </a:rPr>
              <a:t>THANKS</a:t>
            </a:r>
          </a:p>
        </p:txBody>
      </p:sp>
      <p:sp>
        <p:nvSpPr>
          <p:cNvPr id="17" name="文本框 16"/>
          <p:cNvSpPr txBox="1"/>
          <p:nvPr/>
        </p:nvSpPr>
        <p:spPr>
          <a:xfrm>
            <a:off x="1774420" y="4965873"/>
            <a:ext cx="7020000" cy="707886"/>
          </a:xfrm>
          <a:prstGeom prst="rect">
            <a:avLst/>
          </a:prstGeom>
          <a:noFill/>
        </p:spPr>
        <p:txBody>
          <a:bodyPr wrap="square" rtlCol="0">
            <a:spAutoFit/>
          </a:bodyPr>
          <a:lstStyle/>
          <a:p>
            <a:r>
              <a:rPr lang="en-US" altLang="zh-CN" sz="4000" dirty="0">
                <a:solidFill>
                  <a:prstClr val="white"/>
                </a:solidFill>
                <a:latin typeface="Agency FB" panose="020B0503020202020204" pitchFamily="34" charset="0"/>
                <a:ea typeface="MSmart PRC Medium" panose="00000500000000000000" pitchFamily="2" charset="-122"/>
              </a:rPr>
              <a:t>FOR YOUR WATCHING</a:t>
            </a:r>
            <a:endParaRPr lang="zh-CN" altLang="en-US" sz="4000" dirty="0">
              <a:solidFill>
                <a:prstClr val="white"/>
              </a:solidFill>
              <a:latin typeface="Agency FB" panose="020B0503020202020204" pitchFamily="34" charset="0"/>
              <a:ea typeface="MSmart PRC Medium" panose="00000500000000000000" pitchFamily="2" charset="-122"/>
            </a:endParaRPr>
          </a:p>
        </p:txBody>
      </p:sp>
      <p:pic>
        <p:nvPicPr>
          <p:cNvPr id="2" name="7AND5 - Equality 7-2521">
            <a:hlinkClick r:id="" action="ppaction://media"/>
          </p:cNvPr>
          <p:cNvPicPr>
            <a:picLocks noChangeAspect="1"/>
          </p:cNvPicPr>
          <p:nvPr>
            <a:videoFile r:link="rId1"/>
            <p:extLst>
              <p:ext uri="{DAA4B4D4-6D71-4841-9C94-3DE7FCFB9230}">
                <p14:media xmlns="" xmlns:p14="http://schemas.microsoft.com/office/powerpoint/2010/main" r:embed="rId3"/>
              </p:ext>
            </p:extLst>
          </p:nvPr>
        </p:nvPicPr>
        <p:blipFill>
          <a:blip r:embed="rId4" cstate="print"/>
          <a:stretch>
            <a:fillRect/>
          </a:stretch>
        </p:blipFill>
        <p:spPr>
          <a:xfrm>
            <a:off x="-1644000" y="7029000"/>
            <a:ext cx="609600" cy="609600"/>
          </a:xfrm>
          <a:prstGeom prst="rect">
            <a:avLst/>
          </a:prstGeom>
        </p:spPr>
      </p:pic>
    </p:spTree>
    <p:extLst>
      <p:ext uri="{BB962C8B-B14F-4D97-AF65-F5344CB8AC3E}">
        <p14:creationId xmlns="" xmlns:p14="http://schemas.microsoft.com/office/powerpoint/2010/main" val="4047509548"/>
      </p:ext>
    </p:extLst>
  </p:cSld>
  <p:clrMapOvr>
    <a:masterClrMapping/>
  </p:clrMapOvr>
  <mc:AlternateContent xmlns:mc="http://schemas.openxmlformats.org/markup-compatibility/2006">
    <mc:Choice xmlns="" xmlns:p14="http://schemas.microsoft.com/office/powerpoint/2010/main" Requires="p14">
      <p:transition p14:dur="10"/>
    </mc:Choice>
    <mc:Fallback>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19193"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endCondLst>
                    <p:cond evt="onStopAudio" delay="0">
                      <p:tgtEl>
                        <p:sldTgt/>
                      </p:tgtEl>
                    </p:cond>
                  </p:endCondLst>
                </p:cTn>
                <p:tgtEl>
                  <p:spTgt spid="2"/>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grpSp>
        <p:nvGrpSpPr>
          <p:cNvPr id="2" name="组合 1"/>
          <p:cNvGrpSpPr/>
          <p:nvPr/>
        </p:nvGrpSpPr>
        <p:grpSpPr>
          <a:xfrm>
            <a:off x="-2" y="0"/>
            <a:ext cx="1581151" cy="1306653"/>
            <a:chOff x="-2" y="5562600"/>
            <a:chExt cx="1581151" cy="1306653"/>
          </a:xfrm>
        </p:grpSpPr>
        <p:sp>
          <p:nvSpPr>
            <p:cNvPr id="3" name="直角三角形 8"/>
            <p:cNvSpPr/>
            <p:nvPr/>
          </p:nvSpPr>
          <p:spPr>
            <a:xfrm flipV="1">
              <a:off x="-2" y="5562600"/>
              <a:ext cx="1581151" cy="1306653"/>
            </a:xfrm>
            <a:custGeom>
              <a:avLst/>
              <a:gdLst>
                <a:gd name="connsiteX0" fmla="*/ 0 w 1596000"/>
                <a:gd name="connsiteY0" fmla="*/ 740842 h 740842"/>
                <a:gd name="connsiteX1" fmla="*/ 0 w 1596000"/>
                <a:gd name="connsiteY1" fmla="*/ 0 h 740842"/>
                <a:gd name="connsiteX2" fmla="*/ 1596000 w 1596000"/>
                <a:gd name="connsiteY2" fmla="*/ 740842 h 740842"/>
                <a:gd name="connsiteX3" fmla="*/ 0 w 1596000"/>
                <a:gd name="connsiteY3" fmla="*/ 740842 h 740842"/>
                <a:gd name="connsiteX0" fmla="*/ 0 w 1519800"/>
                <a:gd name="connsiteY0" fmla="*/ 740842 h 1293292"/>
                <a:gd name="connsiteX1" fmla="*/ 0 w 1519800"/>
                <a:gd name="connsiteY1" fmla="*/ 0 h 1293292"/>
                <a:gd name="connsiteX2" fmla="*/ 1519800 w 1519800"/>
                <a:gd name="connsiteY2" fmla="*/ 1293292 h 1293292"/>
                <a:gd name="connsiteX3" fmla="*/ 0 w 1519800"/>
                <a:gd name="connsiteY3" fmla="*/ 740842 h 1293292"/>
              </a:gdLst>
              <a:ahLst/>
              <a:cxnLst>
                <a:cxn ang="0">
                  <a:pos x="connsiteX0" y="connsiteY0"/>
                </a:cxn>
                <a:cxn ang="0">
                  <a:pos x="connsiteX1" y="connsiteY1"/>
                </a:cxn>
                <a:cxn ang="0">
                  <a:pos x="connsiteX2" y="connsiteY2"/>
                </a:cxn>
                <a:cxn ang="0">
                  <a:pos x="connsiteX3" y="connsiteY3"/>
                </a:cxn>
              </a:cxnLst>
              <a:rect l="l" t="t" r="r" b="b"/>
              <a:pathLst>
                <a:path w="1519800" h="1293292">
                  <a:moveTo>
                    <a:pt x="0" y="740842"/>
                  </a:moveTo>
                  <a:lnTo>
                    <a:pt x="0" y="0"/>
                  </a:lnTo>
                  <a:lnTo>
                    <a:pt x="1519800" y="1293292"/>
                  </a:lnTo>
                  <a:lnTo>
                    <a:pt x="0" y="740842"/>
                  </a:lnTo>
                  <a:close/>
                </a:path>
              </a:pathLst>
            </a:custGeom>
            <a:solidFill>
              <a:srgbClr val="59C3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 name="直角三角形 8"/>
            <p:cNvSpPr/>
            <p:nvPr/>
          </p:nvSpPr>
          <p:spPr>
            <a:xfrm rot="5400000" flipH="1" flipV="1">
              <a:off x="148633" y="5428776"/>
              <a:ext cx="1293293" cy="1565153"/>
            </a:xfrm>
            <a:custGeom>
              <a:avLst/>
              <a:gdLst>
                <a:gd name="connsiteX0" fmla="*/ 0 w 1596000"/>
                <a:gd name="connsiteY0" fmla="*/ 740842 h 740842"/>
                <a:gd name="connsiteX1" fmla="*/ 0 w 1596000"/>
                <a:gd name="connsiteY1" fmla="*/ 0 h 740842"/>
                <a:gd name="connsiteX2" fmla="*/ 1596000 w 1596000"/>
                <a:gd name="connsiteY2" fmla="*/ 740842 h 740842"/>
                <a:gd name="connsiteX3" fmla="*/ 0 w 1596000"/>
                <a:gd name="connsiteY3" fmla="*/ 740842 h 740842"/>
                <a:gd name="connsiteX0" fmla="*/ 0 w 1519800"/>
                <a:gd name="connsiteY0" fmla="*/ 740842 h 1293292"/>
                <a:gd name="connsiteX1" fmla="*/ 0 w 1519800"/>
                <a:gd name="connsiteY1" fmla="*/ 0 h 1293292"/>
                <a:gd name="connsiteX2" fmla="*/ 1519800 w 1519800"/>
                <a:gd name="connsiteY2" fmla="*/ 1293292 h 1293292"/>
                <a:gd name="connsiteX3" fmla="*/ 0 w 1519800"/>
                <a:gd name="connsiteY3" fmla="*/ 740842 h 1293292"/>
              </a:gdLst>
              <a:ahLst/>
              <a:cxnLst>
                <a:cxn ang="0">
                  <a:pos x="connsiteX0" y="connsiteY0"/>
                </a:cxn>
                <a:cxn ang="0">
                  <a:pos x="connsiteX1" y="connsiteY1"/>
                </a:cxn>
                <a:cxn ang="0">
                  <a:pos x="connsiteX2" y="connsiteY2"/>
                </a:cxn>
                <a:cxn ang="0">
                  <a:pos x="connsiteX3" y="connsiteY3"/>
                </a:cxn>
              </a:cxnLst>
              <a:rect l="l" t="t" r="r" b="b"/>
              <a:pathLst>
                <a:path w="1519800" h="1293292">
                  <a:moveTo>
                    <a:pt x="0" y="740842"/>
                  </a:moveTo>
                  <a:lnTo>
                    <a:pt x="0" y="0"/>
                  </a:lnTo>
                  <a:lnTo>
                    <a:pt x="1519800" y="1293292"/>
                  </a:lnTo>
                  <a:lnTo>
                    <a:pt x="0" y="740842"/>
                  </a:lnTo>
                  <a:close/>
                </a:path>
              </a:pathLst>
            </a:custGeom>
            <a:solidFill>
              <a:schemeClr val="bg1"/>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5" name="矩形 4"/>
          <p:cNvSpPr/>
          <p:nvPr/>
        </p:nvSpPr>
        <p:spPr>
          <a:xfrm>
            <a:off x="1667706" y="294809"/>
            <a:ext cx="4860342" cy="707886"/>
          </a:xfrm>
          <a:prstGeom prst="rect">
            <a:avLst/>
          </a:prstGeom>
        </p:spPr>
        <p:txBody>
          <a:bodyPr wrap="square">
            <a:spAutoFit/>
          </a:bodyPr>
          <a:lstStyle/>
          <a:p>
            <a:r>
              <a:rPr lang="en-US" altLang="zh-CN" sz="4000" dirty="0">
                <a:solidFill>
                  <a:srgbClr val="58595B"/>
                </a:solidFill>
                <a:latin typeface="Agency FB" panose="020B0503020202020204" pitchFamily="34" charset="0"/>
              </a:rPr>
              <a:t>Data Pre-processing</a:t>
            </a:r>
            <a:endParaRPr lang="zh-CN" altLang="en-US" sz="4000" dirty="0">
              <a:solidFill>
                <a:srgbClr val="58595B"/>
              </a:solidFill>
              <a:latin typeface="Agency FB" panose="020B0503020202020204" pitchFamily="34" charset="0"/>
            </a:endParaRPr>
          </a:p>
        </p:txBody>
      </p:sp>
      <p:graphicFrame>
        <p:nvGraphicFramePr>
          <p:cNvPr id="6" name="内容占位符 3">
            <a:extLst>
              <a:ext uri="{FF2B5EF4-FFF2-40B4-BE49-F238E27FC236}">
                <a16:creationId xmlns:a16="http://schemas.microsoft.com/office/drawing/2014/main" xmlns="" id="{FEFD04E4-DB54-7148-966A-43D9AFBC29B5}"/>
              </a:ext>
            </a:extLst>
          </p:cNvPr>
          <p:cNvGraphicFramePr>
            <a:graphicFrameLocks/>
          </p:cNvGraphicFramePr>
          <p:nvPr>
            <p:extLst>
              <p:ext uri="{D42A27DB-BD31-4B8C-83A1-F6EECF244321}">
                <p14:modId xmlns:p14="http://schemas.microsoft.com/office/powerpoint/2010/main" xmlns="" val="3722379954"/>
              </p:ext>
            </p:extLst>
          </p:nvPr>
        </p:nvGraphicFramePr>
        <p:xfrm>
          <a:off x="1166779" y="1428736"/>
          <a:ext cx="9929880" cy="2407920"/>
        </p:xfrm>
        <a:graphic>
          <a:graphicData uri="http://schemas.openxmlformats.org/drawingml/2006/table">
            <a:tbl>
              <a:tblPr firstRow="1" bandRow="1">
                <a:tableStyleId>{5C22544A-7EE6-4342-B048-85BDC9FD1C3A}</a:tableStyleId>
              </a:tblPr>
              <a:tblGrid>
                <a:gridCol w="1714511">
                  <a:extLst>
                    <a:ext uri="{9D8B030D-6E8A-4147-A177-3AD203B41FA5}">
                      <a16:colId xmlns:a16="http://schemas.microsoft.com/office/drawing/2014/main" xmlns="" val="2887270563"/>
                    </a:ext>
                  </a:extLst>
                </a:gridCol>
                <a:gridCol w="4905409">
                  <a:extLst>
                    <a:ext uri="{9D8B030D-6E8A-4147-A177-3AD203B41FA5}">
                      <a16:colId xmlns:a16="http://schemas.microsoft.com/office/drawing/2014/main" xmlns="" val="3088906841"/>
                    </a:ext>
                  </a:extLst>
                </a:gridCol>
                <a:gridCol w="3309960">
                  <a:extLst>
                    <a:ext uri="{9D8B030D-6E8A-4147-A177-3AD203B41FA5}">
                      <a16:colId xmlns:a16="http://schemas.microsoft.com/office/drawing/2014/main" xmlns="" val="627672980"/>
                    </a:ext>
                  </a:extLst>
                </a:gridCol>
              </a:tblGrid>
              <a:tr h="370840">
                <a:tc>
                  <a:txBody>
                    <a:bodyPr/>
                    <a:lstStyle/>
                    <a:p>
                      <a:pPr algn="ctr">
                        <a:lnSpc>
                          <a:spcPts val="2700"/>
                        </a:lnSpc>
                      </a:pPr>
                      <a:r>
                        <a:rPr lang="en-US" altLang="zh-Hans" dirty="0">
                          <a:solidFill>
                            <a:schemeClr val="bg1"/>
                          </a:solidFill>
                          <a:latin typeface="Book Antiqua" pitchFamily="18" charset="0"/>
                        </a:rPr>
                        <a:t>Record</a:t>
                      </a:r>
                      <a:r>
                        <a:rPr lang="zh-Hans" altLang="en-US" dirty="0">
                          <a:solidFill>
                            <a:schemeClr val="bg1"/>
                          </a:solidFill>
                          <a:latin typeface="Book Antiqua" pitchFamily="18" charset="0"/>
                        </a:rPr>
                        <a:t> </a:t>
                      </a:r>
                      <a:r>
                        <a:rPr lang="en-US" altLang="zh-Hans" dirty="0">
                          <a:solidFill>
                            <a:schemeClr val="bg1"/>
                          </a:solidFill>
                          <a:latin typeface="Book Antiqua" pitchFamily="18" charset="0"/>
                        </a:rPr>
                        <a:t>ID</a:t>
                      </a:r>
                      <a:endParaRPr lang="zh-CN" altLang="en-US" dirty="0">
                        <a:solidFill>
                          <a:schemeClr val="bg1"/>
                        </a:solidFill>
                        <a:latin typeface="Book Antiqua" pitchFamily="18" charset="0"/>
                      </a:endParaRPr>
                    </a:p>
                  </a:txBody>
                  <a:tcPr/>
                </a:tc>
                <a:tc>
                  <a:txBody>
                    <a:bodyPr/>
                    <a:lstStyle/>
                    <a:p>
                      <a:pPr algn="ctr">
                        <a:lnSpc>
                          <a:spcPts val="2700"/>
                        </a:lnSpc>
                      </a:pPr>
                      <a:r>
                        <a:rPr lang="en-US" altLang="zh-Hans" dirty="0">
                          <a:solidFill>
                            <a:schemeClr val="bg1"/>
                          </a:solidFill>
                          <a:latin typeface="Book Antiqua" pitchFamily="18" charset="0"/>
                        </a:rPr>
                        <a:t>Diseases</a:t>
                      </a:r>
                      <a:endParaRPr lang="zh-CN" altLang="en-US" dirty="0">
                        <a:solidFill>
                          <a:schemeClr val="bg1"/>
                        </a:solidFill>
                        <a:latin typeface="Book Antiqua" pitchFamily="18" charset="0"/>
                      </a:endParaRPr>
                    </a:p>
                  </a:txBody>
                  <a:tcPr/>
                </a:tc>
                <a:tc>
                  <a:txBody>
                    <a:bodyPr/>
                    <a:lstStyle/>
                    <a:p>
                      <a:pPr algn="ctr">
                        <a:lnSpc>
                          <a:spcPts val="2700"/>
                        </a:lnSpc>
                      </a:pPr>
                      <a:r>
                        <a:rPr lang="en-US" altLang="zh-Hans" dirty="0">
                          <a:solidFill>
                            <a:schemeClr val="bg1"/>
                          </a:solidFill>
                          <a:latin typeface="Book Antiqua" pitchFamily="18" charset="0"/>
                        </a:rPr>
                        <a:t>Symptoms</a:t>
                      </a:r>
                      <a:endParaRPr lang="zh-CN" altLang="en-US" dirty="0">
                        <a:solidFill>
                          <a:schemeClr val="bg1"/>
                        </a:solidFill>
                        <a:latin typeface="Book Antiqua" pitchFamily="18" charset="0"/>
                      </a:endParaRPr>
                    </a:p>
                  </a:txBody>
                  <a:tcPr/>
                </a:tc>
                <a:extLst>
                  <a:ext uri="{0D108BD9-81ED-4DB2-BD59-A6C34878D82A}">
                    <a16:rowId xmlns:a16="http://schemas.microsoft.com/office/drawing/2014/main" xmlns="" val="4265324799"/>
                  </a:ext>
                </a:extLst>
              </a:tr>
              <a:tr h="370840">
                <a:tc>
                  <a:txBody>
                    <a:bodyPr/>
                    <a:lstStyle/>
                    <a:p>
                      <a:pPr algn="ctr">
                        <a:lnSpc>
                          <a:spcPts val="2700"/>
                        </a:lnSpc>
                      </a:pPr>
                      <a:r>
                        <a:rPr lang="en-US" altLang="zh-Hans" dirty="0">
                          <a:solidFill>
                            <a:srgbClr val="58595B"/>
                          </a:solidFill>
                          <a:latin typeface="Book Antiqua" pitchFamily="18" charset="0"/>
                        </a:rPr>
                        <a:t>1</a:t>
                      </a:r>
                      <a:endParaRPr lang="zh-CN" altLang="en-US" dirty="0">
                        <a:solidFill>
                          <a:srgbClr val="58595B"/>
                        </a:solidFill>
                        <a:latin typeface="Book Antiqua" pitchFamily="18" charset="0"/>
                      </a:endParaRPr>
                    </a:p>
                  </a:txBody>
                  <a:tcPr anchor="ctr"/>
                </a:tc>
                <a:tc>
                  <a:txBody>
                    <a:bodyPr/>
                    <a:lstStyle/>
                    <a:p>
                      <a:pPr algn="l">
                        <a:lnSpc>
                          <a:spcPts val="2700"/>
                        </a:lnSpc>
                      </a:pPr>
                      <a:r>
                        <a:rPr lang="en-US" dirty="0">
                          <a:solidFill>
                            <a:srgbClr val="58595B"/>
                          </a:solidFill>
                          <a:effectLst/>
                          <a:latin typeface="Book Antiqua" pitchFamily="18" charset="0"/>
                        </a:rPr>
                        <a:t>Agraphia;</a:t>
                      </a:r>
                      <a:r>
                        <a:rPr lang="zh-Hans" altLang="en-US" dirty="0">
                          <a:solidFill>
                            <a:srgbClr val="58595B"/>
                          </a:solidFill>
                          <a:effectLst/>
                          <a:latin typeface="Book Antiqua" pitchFamily="18" charset="0"/>
                        </a:rPr>
                        <a:t> </a:t>
                      </a:r>
                      <a:r>
                        <a:rPr lang="en-US" dirty="0">
                          <a:solidFill>
                            <a:srgbClr val="58595B"/>
                          </a:solidFill>
                          <a:effectLst/>
                          <a:latin typeface="Book Antiqua" pitchFamily="18" charset="0"/>
                        </a:rPr>
                        <a:t>Cerebral Hemorrhage</a:t>
                      </a:r>
                    </a:p>
                  </a:txBody>
                  <a:tcPr marL="47625" marR="47625" marT="38100" marB="38100" anchor="ctr"/>
                </a:tc>
                <a:tc>
                  <a:txBody>
                    <a:bodyPr/>
                    <a:lstStyle/>
                    <a:p>
                      <a:pPr algn="l">
                        <a:lnSpc>
                          <a:spcPts val="2700"/>
                        </a:lnSpc>
                      </a:pPr>
                      <a:r>
                        <a:rPr lang="en-US" dirty="0">
                          <a:solidFill>
                            <a:srgbClr val="58595B"/>
                          </a:solidFill>
                          <a:effectLst/>
                          <a:latin typeface="Book Antiqua" pitchFamily="18" charset="0"/>
                        </a:rPr>
                        <a:t>Agraphia;</a:t>
                      </a:r>
                      <a:r>
                        <a:rPr lang="zh-Hans" altLang="en-US" dirty="0">
                          <a:solidFill>
                            <a:srgbClr val="58595B"/>
                          </a:solidFill>
                          <a:effectLst/>
                          <a:latin typeface="Book Antiqua" pitchFamily="18" charset="0"/>
                        </a:rPr>
                        <a:t> </a:t>
                      </a:r>
                      <a:r>
                        <a:rPr lang="en-US" dirty="0" err="1">
                          <a:solidFill>
                            <a:srgbClr val="58595B"/>
                          </a:solidFill>
                          <a:effectLst/>
                          <a:latin typeface="Book Antiqua" pitchFamily="18" charset="0"/>
                        </a:rPr>
                        <a:t>Apraxias</a:t>
                      </a:r>
                      <a:endParaRPr lang="en-US" dirty="0">
                        <a:solidFill>
                          <a:srgbClr val="58595B"/>
                        </a:solidFill>
                        <a:effectLst/>
                        <a:latin typeface="Book Antiqua" pitchFamily="18" charset="0"/>
                      </a:endParaRPr>
                    </a:p>
                  </a:txBody>
                  <a:tcPr marL="47625" marR="47625" marT="38100" marB="38100" anchor="ctr"/>
                </a:tc>
                <a:extLst>
                  <a:ext uri="{0D108BD9-81ED-4DB2-BD59-A6C34878D82A}">
                    <a16:rowId xmlns:a16="http://schemas.microsoft.com/office/drawing/2014/main" xmlns="" val="3618748227"/>
                  </a:ext>
                </a:extLst>
              </a:tr>
              <a:tr h="370840">
                <a:tc>
                  <a:txBody>
                    <a:bodyPr/>
                    <a:lstStyle/>
                    <a:p>
                      <a:pPr algn="ctr">
                        <a:lnSpc>
                          <a:spcPts val="2700"/>
                        </a:lnSpc>
                      </a:pPr>
                      <a:r>
                        <a:rPr lang="en-US" altLang="zh-Hans" dirty="0">
                          <a:solidFill>
                            <a:srgbClr val="58595B"/>
                          </a:solidFill>
                          <a:latin typeface="Book Antiqua" pitchFamily="18" charset="0"/>
                        </a:rPr>
                        <a:t>2</a:t>
                      </a:r>
                      <a:endParaRPr lang="zh-CN" altLang="en-US" dirty="0">
                        <a:solidFill>
                          <a:srgbClr val="58595B"/>
                        </a:solidFill>
                        <a:latin typeface="Book Antiqua" pitchFamily="18" charset="0"/>
                      </a:endParaRPr>
                    </a:p>
                  </a:txBody>
                  <a:tcPr anchor="ctr"/>
                </a:tc>
                <a:tc>
                  <a:txBody>
                    <a:bodyPr/>
                    <a:lstStyle/>
                    <a:p>
                      <a:pPr algn="l">
                        <a:lnSpc>
                          <a:spcPts val="2700"/>
                        </a:lnSpc>
                      </a:pPr>
                      <a:r>
                        <a:rPr lang="en-US" dirty="0">
                          <a:solidFill>
                            <a:srgbClr val="58595B"/>
                          </a:solidFill>
                          <a:effectLst/>
                          <a:latin typeface="Book Antiqua" pitchFamily="18" charset="0"/>
                        </a:rPr>
                        <a:t>Coronary Artery Disease;</a:t>
                      </a:r>
                      <a:r>
                        <a:rPr lang="zh-Hans" altLang="en-US" dirty="0">
                          <a:solidFill>
                            <a:srgbClr val="58595B"/>
                          </a:solidFill>
                          <a:effectLst/>
                          <a:latin typeface="Book Antiqua" pitchFamily="18" charset="0"/>
                        </a:rPr>
                        <a:t> </a:t>
                      </a:r>
                      <a:r>
                        <a:rPr lang="en-US" dirty="0">
                          <a:solidFill>
                            <a:srgbClr val="58595B"/>
                          </a:solidFill>
                          <a:effectLst/>
                          <a:latin typeface="Book Antiqua" pitchFamily="18" charset="0"/>
                        </a:rPr>
                        <a:t>Coronary Disease;</a:t>
                      </a:r>
                      <a:r>
                        <a:rPr lang="zh-Hans" altLang="en-US" dirty="0">
                          <a:solidFill>
                            <a:srgbClr val="58595B"/>
                          </a:solidFill>
                          <a:effectLst/>
                          <a:latin typeface="Book Antiqua" pitchFamily="18" charset="0"/>
                        </a:rPr>
                        <a:t> </a:t>
                      </a:r>
                      <a:r>
                        <a:rPr lang="en-US" dirty="0">
                          <a:solidFill>
                            <a:srgbClr val="58595B"/>
                          </a:solidFill>
                          <a:effectLst/>
                          <a:latin typeface="Book Antiqua" pitchFamily="18" charset="0"/>
                        </a:rPr>
                        <a:t>Diabetes Mellitus, Type 2</a:t>
                      </a:r>
                    </a:p>
                  </a:txBody>
                  <a:tcPr marL="47625" marR="47625" marT="38100" marB="38100" anchor="ctr"/>
                </a:tc>
                <a:tc>
                  <a:txBody>
                    <a:bodyPr/>
                    <a:lstStyle/>
                    <a:p>
                      <a:pPr algn="l">
                        <a:lnSpc>
                          <a:spcPts val="2700"/>
                        </a:lnSpc>
                      </a:pPr>
                      <a:r>
                        <a:rPr lang="en-US" altLang="zh-Hans" dirty="0">
                          <a:solidFill>
                            <a:srgbClr val="58595B"/>
                          </a:solidFill>
                          <a:effectLst/>
                          <a:latin typeface="Book Antiqua" pitchFamily="18" charset="0"/>
                        </a:rPr>
                        <a:t>Obesity</a:t>
                      </a:r>
                      <a:endParaRPr lang="zh-CN" altLang="en-US" dirty="0">
                        <a:solidFill>
                          <a:srgbClr val="58595B"/>
                        </a:solidFill>
                        <a:effectLst/>
                        <a:latin typeface="Book Antiqua" pitchFamily="18" charset="0"/>
                      </a:endParaRPr>
                    </a:p>
                  </a:txBody>
                  <a:tcPr marL="47625" marR="47625" marT="38100" marB="38100" anchor="ctr"/>
                </a:tc>
                <a:extLst>
                  <a:ext uri="{0D108BD9-81ED-4DB2-BD59-A6C34878D82A}">
                    <a16:rowId xmlns:a16="http://schemas.microsoft.com/office/drawing/2014/main" xmlns="" val="868828268"/>
                  </a:ext>
                </a:extLst>
              </a:tr>
              <a:tr h="370840">
                <a:tc>
                  <a:txBody>
                    <a:bodyPr/>
                    <a:lstStyle/>
                    <a:p>
                      <a:pPr algn="ctr">
                        <a:lnSpc>
                          <a:spcPts val="2700"/>
                        </a:lnSpc>
                      </a:pPr>
                      <a:r>
                        <a:rPr lang="en-US" altLang="zh-Hans" dirty="0">
                          <a:solidFill>
                            <a:srgbClr val="58595B"/>
                          </a:solidFill>
                          <a:latin typeface="Book Antiqua" pitchFamily="18" charset="0"/>
                        </a:rPr>
                        <a:t>3</a:t>
                      </a:r>
                      <a:endParaRPr lang="zh-CN" altLang="en-US" dirty="0">
                        <a:solidFill>
                          <a:srgbClr val="58595B"/>
                        </a:solidFill>
                        <a:latin typeface="Book Antiqua" pitchFamily="18" charset="0"/>
                      </a:endParaRPr>
                    </a:p>
                  </a:txBody>
                  <a:tcPr anchor="ctr"/>
                </a:tc>
                <a:tc>
                  <a:txBody>
                    <a:bodyPr/>
                    <a:lstStyle/>
                    <a:p>
                      <a:pPr algn="l">
                        <a:lnSpc>
                          <a:spcPts val="2700"/>
                        </a:lnSpc>
                      </a:pPr>
                      <a:r>
                        <a:rPr lang="en-US" altLang="zh-CN" sz="1800" kern="1200" dirty="0">
                          <a:solidFill>
                            <a:srgbClr val="58595B"/>
                          </a:solidFill>
                          <a:effectLst/>
                          <a:latin typeface="Book Antiqua" pitchFamily="18" charset="0"/>
                        </a:rPr>
                        <a:t>Neuralgia</a:t>
                      </a:r>
                      <a:endParaRPr lang="zh-CN" altLang="en-US" dirty="0">
                        <a:solidFill>
                          <a:srgbClr val="58595B"/>
                        </a:solidFill>
                        <a:latin typeface="Book Antiqua" pitchFamily="18" charset="0"/>
                      </a:endParaRPr>
                    </a:p>
                  </a:txBody>
                  <a:tcPr anchor="ctr"/>
                </a:tc>
                <a:tc>
                  <a:txBody>
                    <a:bodyPr/>
                    <a:lstStyle/>
                    <a:p>
                      <a:pPr algn="l">
                        <a:lnSpc>
                          <a:spcPts val="2700"/>
                        </a:lnSpc>
                      </a:pPr>
                      <a:r>
                        <a:rPr lang="en-US" altLang="zh-CN" sz="1800" kern="1200" dirty="0">
                          <a:solidFill>
                            <a:srgbClr val="58595B"/>
                          </a:solidFill>
                          <a:effectLst/>
                          <a:latin typeface="Book Antiqua" pitchFamily="18" charset="0"/>
                        </a:rPr>
                        <a:t>Facial Pain;</a:t>
                      </a:r>
                      <a:r>
                        <a:rPr lang="zh-Hans" altLang="en-US" sz="1800" kern="1200" dirty="0">
                          <a:solidFill>
                            <a:srgbClr val="58595B"/>
                          </a:solidFill>
                          <a:effectLst/>
                          <a:latin typeface="Book Antiqua" pitchFamily="18" charset="0"/>
                        </a:rPr>
                        <a:t> </a:t>
                      </a:r>
                      <a:r>
                        <a:rPr lang="en-US" altLang="zh-CN" sz="1800" kern="1200" dirty="0">
                          <a:solidFill>
                            <a:srgbClr val="58595B"/>
                          </a:solidFill>
                          <a:effectLst/>
                          <a:latin typeface="Book Antiqua" pitchFamily="18" charset="0"/>
                        </a:rPr>
                        <a:t>Low Back Pain;</a:t>
                      </a:r>
                      <a:r>
                        <a:rPr lang="zh-Hans" altLang="en-US" sz="1800" kern="1200" dirty="0">
                          <a:solidFill>
                            <a:srgbClr val="58595B"/>
                          </a:solidFill>
                          <a:effectLst/>
                          <a:latin typeface="Book Antiqua" pitchFamily="18" charset="0"/>
                        </a:rPr>
                        <a:t> </a:t>
                      </a:r>
                      <a:r>
                        <a:rPr lang="en-US" altLang="zh-CN" sz="1800" kern="1200" dirty="0">
                          <a:solidFill>
                            <a:srgbClr val="58595B"/>
                          </a:solidFill>
                          <a:effectLst/>
                          <a:latin typeface="Book Antiqua" pitchFamily="18" charset="0"/>
                        </a:rPr>
                        <a:t>Neuralgia</a:t>
                      </a:r>
                      <a:endParaRPr lang="zh-CN" altLang="en-US" dirty="0">
                        <a:solidFill>
                          <a:srgbClr val="58595B"/>
                        </a:solidFill>
                        <a:latin typeface="Book Antiqua" pitchFamily="18" charset="0"/>
                      </a:endParaRPr>
                    </a:p>
                  </a:txBody>
                  <a:tcPr/>
                </a:tc>
                <a:extLst>
                  <a:ext uri="{0D108BD9-81ED-4DB2-BD59-A6C34878D82A}">
                    <a16:rowId xmlns:a16="http://schemas.microsoft.com/office/drawing/2014/main" xmlns="" val="397616880"/>
                  </a:ext>
                </a:extLst>
              </a:tr>
            </a:tbl>
          </a:graphicData>
        </a:graphic>
      </p:graphicFrame>
      <p:sp>
        <p:nvSpPr>
          <p:cNvPr id="7" name="文本框 5">
            <a:extLst>
              <a:ext uri="{FF2B5EF4-FFF2-40B4-BE49-F238E27FC236}">
                <a16:creationId xmlns:a16="http://schemas.microsoft.com/office/drawing/2014/main" xmlns="" id="{6794E98F-71D7-3D4E-BC80-8B557A997502}"/>
              </a:ext>
            </a:extLst>
          </p:cNvPr>
          <p:cNvSpPr txBox="1"/>
          <p:nvPr/>
        </p:nvSpPr>
        <p:spPr>
          <a:xfrm>
            <a:off x="2007704" y="4452730"/>
            <a:ext cx="7017254" cy="923330"/>
          </a:xfrm>
          <a:prstGeom prst="rect">
            <a:avLst/>
          </a:prstGeom>
          <a:noFill/>
        </p:spPr>
        <p:txBody>
          <a:bodyPr wrap="square" rtlCol="0">
            <a:spAutoFit/>
          </a:bodyPr>
          <a:lstStyle/>
          <a:p>
            <a:r>
              <a:rPr kumimoji="1" lang="en-US" altLang="zh-CN" dirty="0">
                <a:solidFill>
                  <a:srgbClr val="58595B"/>
                </a:solidFill>
                <a:latin typeface="Book Antiqua" pitchFamily="18" charset="0"/>
              </a:rPr>
              <a:t>dis&lt;-cSplit(</a:t>
            </a:r>
            <a:r>
              <a:rPr kumimoji="1" lang="en-US" altLang="zh-CN" dirty="0" err="1">
                <a:solidFill>
                  <a:srgbClr val="58595B"/>
                </a:solidFill>
                <a:latin typeface="Book Antiqua" pitchFamily="18" charset="0"/>
              </a:rPr>
              <a:t>disease,"Disease.Terms</a:t>
            </a:r>
            <a:r>
              <a:rPr kumimoji="1" lang="en-US" altLang="zh-CN" dirty="0">
                <a:solidFill>
                  <a:srgbClr val="58595B"/>
                </a:solidFill>
                <a:latin typeface="Book Antiqua" pitchFamily="18" charset="0"/>
              </a:rPr>
              <a:t>",";",direction = "long")</a:t>
            </a:r>
          </a:p>
          <a:p>
            <a:endParaRPr kumimoji="1" lang="en-US" altLang="zh-CN" dirty="0">
              <a:solidFill>
                <a:srgbClr val="58595B"/>
              </a:solidFill>
              <a:latin typeface="Book Antiqua" pitchFamily="18" charset="0"/>
            </a:endParaRPr>
          </a:p>
          <a:p>
            <a:r>
              <a:rPr kumimoji="1" lang="en-US" altLang="zh-CN" dirty="0">
                <a:solidFill>
                  <a:srgbClr val="58595B"/>
                </a:solidFill>
                <a:latin typeface="Book Antiqua" pitchFamily="18" charset="0"/>
              </a:rPr>
              <a:t>dis&lt;-</a:t>
            </a:r>
            <a:r>
              <a:rPr kumimoji="1" lang="en-US" altLang="zh-CN" dirty="0" err="1">
                <a:solidFill>
                  <a:srgbClr val="58595B"/>
                </a:solidFill>
                <a:latin typeface="Book Antiqua" pitchFamily="18" charset="0"/>
              </a:rPr>
              <a:t>cSplit</a:t>
            </a:r>
            <a:r>
              <a:rPr kumimoji="1" lang="en-US" altLang="zh-CN" dirty="0">
                <a:solidFill>
                  <a:srgbClr val="58595B"/>
                </a:solidFill>
                <a:latin typeface="Book Antiqua" pitchFamily="18" charset="0"/>
              </a:rPr>
              <a:t>(</a:t>
            </a:r>
            <a:r>
              <a:rPr kumimoji="1" lang="en-US" altLang="zh-CN" dirty="0" err="1">
                <a:solidFill>
                  <a:srgbClr val="58595B"/>
                </a:solidFill>
                <a:latin typeface="Book Antiqua" pitchFamily="18" charset="0"/>
              </a:rPr>
              <a:t>dis,"Symptom.terms",";",direction</a:t>
            </a:r>
            <a:r>
              <a:rPr kumimoji="1" lang="en-US" altLang="zh-CN" dirty="0">
                <a:solidFill>
                  <a:srgbClr val="58595B"/>
                </a:solidFill>
                <a:latin typeface="Book Antiqua" pitchFamily="18" charset="0"/>
              </a:rPr>
              <a:t> = "long")</a:t>
            </a:r>
            <a:endParaRPr kumimoji="1" lang="zh-CN" altLang="en-US" dirty="0">
              <a:solidFill>
                <a:srgbClr val="58595B"/>
              </a:solidFill>
              <a:latin typeface="Book Antiqua" pitchFamily="18" charset="0"/>
            </a:endParaRPr>
          </a:p>
        </p:txBody>
      </p:sp>
    </p:spTree>
    <p:extLst>
      <p:ext uri="{BB962C8B-B14F-4D97-AF65-F5344CB8AC3E}">
        <p14:creationId xmlns:p14="http://schemas.microsoft.com/office/powerpoint/2010/main" xmlns="" val="2322406920"/>
      </p:ext>
    </p:extLst>
  </p:cSld>
  <p:clrMapOvr>
    <a:masterClrMapping/>
  </p:clrMapOvr>
  <mc:AlternateContent xmlns:mc="http://schemas.openxmlformats.org/markup-compatibility/2006">
    <mc:Choice xmlns:p14="http://schemas.microsoft.com/office/powerpoint/2010/main" xmlns="" Requires="p14">
      <p:transition p14:dur="10"/>
    </mc:Choice>
    <mc:Fallback>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grpSp>
        <p:nvGrpSpPr>
          <p:cNvPr id="2" name="组合 1"/>
          <p:cNvGrpSpPr/>
          <p:nvPr/>
        </p:nvGrpSpPr>
        <p:grpSpPr>
          <a:xfrm>
            <a:off x="-2" y="0"/>
            <a:ext cx="1581151" cy="1306653"/>
            <a:chOff x="-2" y="5562600"/>
            <a:chExt cx="1581151" cy="1306653"/>
          </a:xfrm>
        </p:grpSpPr>
        <p:sp>
          <p:nvSpPr>
            <p:cNvPr id="3" name="直角三角形 8"/>
            <p:cNvSpPr/>
            <p:nvPr/>
          </p:nvSpPr>
          <p:spPr>
            <a:xfrm flipV="1">
              <a:off x="-2" y="5562600"/>
              <a:ext cx="1581151" cy="1306653"/>
            </a:xfrm>
            <a:custGeom>
              <a:avLst/>
              <a:gdLst>
                <a:gd name="connsiteX0" fmla="*/ 0 w 1596000"/>
                <a:gd name="connsiteY0" fmla="*/ 740842 h 740842"/>
                <a:gd name="connsiteX1" fmla="*/ 0 w 1596000"/>
                <a:gd name="connsiteY1" fmla="*/ 0 h 740842"/>
                <a:gd name="connsiteX2" fmla="*/ 1596000 w 1596000"/>
                <a:gd name="connsiteY2" fmla="*/ 740842 h 740842"/>
                <a:gd name="connsiteX3" fmla="*/ 0 w 1596000"/>
                <a:gd name="connsiteY3" fmla="*/ 740842 h 740842"/>
                <a:gd name="connsiteX0" fmla="*/ 0 w 1519800"/>
                <a:gd name="connsiteY0" fmla="*/ 740842 h 1293292"/>
                <a:gd name="connsiteX1" fmla="*/ 0 w 1519800"/>
                <a:gd name="connsiteY1" fmla="*/ 0 h 1293292"/>
                <a:gd name="connsiteX2" fmla="*/ 1519800 w 1519800"/>
                <a:gd name="connsiteY2" fmla="*/ 1293292 h 1293292"/>
                <a:gd name="connsiteX3" fmla="*/ 0 w 1519800"/>
                <a:gd name="connsiteY3" fmla="*/ 740842 h 1293292"/>
              </a:gdLst>
              <a:ahLst/>
              <a:cxnLst>
                <a:cxn ang="0">
                  <a:pos x="connsiteX0" y="connsiteY0"/>
                </a:cxn>
                <a:cxn ang="0">
                  <a:pos x="connsiteX1" y="connsiteY1"/>
                </a:cxn>
                <a:cxn ang="0">
                  <a:pos x="connsiteX2" y="connsiteY2"/>
                </a:cxn>
                <a:cxn ang="0">
                  <a:pos x="connsiteX3" y="connsiteY3"/>
                </a:cxn>
              </a:cxnLst>
              <a:rect l="l" t="t" r="r" b="b"/>
              <a:pathLst>
                <a:path w="1519800" h="1293292">
                  <a:moveTo>
                    <a:pt x="0" y="740842"/>
                  </a:moveTo>
                  <a:lnTo>
                    <a:pt x="0" y="0"/>
                  </a:lnTo>
                  <a:lnTo>
                    <a:pt x="1519800" y="1293292"/>
                  </a:lnTo>
                  <a:lnTo>
                    <a:pt x="0" y="740842"/>
                  </a:lnTo>
                  <a:close/>
                </a:path>
              </a:pathLst>
            </a:custGeom>
            <a:solidFill>
              <a:srgbClr val="59C3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 name="直角三角形 8"/>
            <p:cNvSpPr/>
            <p:nvPr/>
          </p:nvSpPr>
          <p:spPr>
            <a:xfrm rot="5400000" flipH="1" flipV="1">
              <a:off x="148633" y="5428776"/>
              <a:ext cx="1293293" cy="1565153"/>
            </a:xfrm>
            <a:custGeom>
              <a:avLst/>
              <a:gdLst>
                <a:gd name="connsiteX0" fmla="*/ 0 w 1596000"/>
                <a:gd name="connsiteY0" fmla="*/ 740842 h 740842"/>
                <a:gd name="connsiteX1" fmla="*/ 0 w 1596000"/>
                <a:gd name="connsiteY1" fmla="*/ 0 h 740842"/>
                <a:gd name="connsiteX2" fmla="*/ 1596000 w 1596000"/>
                <a:gd name="connsiteY2" fmla="*/ 740842 h 740842"/>
                <a:gd name="connsiteX3" fmla="*/ 0 w 1596000"/>
                <a:gd name="connsiteY3" fmla="*/ 740842 h 740842"/>
                <a:gd name="connsiteX0" fmla="*/ 0 w 1519800"/>
                <a:gd name="connsiteY0" fmla="*/ 740842 h 1293292"/>
                <a:gd name="connsiteX1" fmla="*/ 0 w 1519800"/>
                <a:gd name="connsiteY1" fmla="*/ 0 h 1293292"/>
                <a:gd name="connsiteX2" fmla="*/ 1519800 w 1519800"/>
                <a:gd name="connsiteY2" fmla="*/ 1293292 h 1293292"/>
                <a:gd name="connsiteX3" fmla="*/ 0 w 1519800"/>
                <a:gd name="connsiteY3" fmla="*/ 740842 h 1293292"/>
              </a:gdLst>
              <a:ahLst/>
              <a:cxnLst>
                <a:cxn ang="0">
                  <a:pos x="connsiteX0" y="connsiteY0"/>
                </a:cxn>
                <a:cxn ang="0">
                  <a:pos x="connsiteX1" y="connsiteY1"/>
                </a:cxn>
                <a:cxn ang="0">
                  <a:pos x="connsiteX2" y="connsiteY2"/>
                </a:cxn>
                <a:cxn ang="0">
                  <a:pos x="connsiteX3" y="connsiteY3"/>
                </a:cxn>
              </a:cxnLst>
              <a:rect l="l" t="t" r="r" b="b"/>
              <a:pathLst>
                <a:path w="1519800" h="1293292">
                  <a:moveTo>
                    <a:pt x="0" y="740842"/>
                  </a:moveTo>
                  <a:lnTo>
                    <a:pt x="0" y="0"/>
                  </a:lnTo>
                  <a:lnTo>
                    <a:pt x="1519800" y="1293292"/>
                  </a:lnTo>
                  <a:lnTo>
                    <a:pt x="0" y="740842"/>
                  </a:lnTo>
                  <a:close/>
                </a:path>
              </a:pathLst>
            </a:custGeom>
            <a:solidFill>
              <a:schemeClr val="bg1"/>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5" name="矩形 4"/>
          <p:cNvSpPr/>
          <p:nvPr/>
        </p:nvSpPr>
        <p:spPr>
          <a:xfrm>
            <a:off x="1667706" y="294809"/>
            <a:ext cx="6732550" cy="707886"/>
          </a:xfrm>
          <a:prstGeom prst="rect">
            <a:avLst/>
          </a:prstGeom>
        </p:spPr>
        <p:txBody>
          <a:bodyPr wrap="square">
            <a:spAutoFit/>
          </a:bodyPr>
          <a:lstStyle/>
          <a:p>
            <a:r>
              <a:rPr lang="en-US" altLang="zh-CN" sz="4000" dirty="0">
                <a:solidFill>
                  <a:srgbClr val="58595B"/>
                </a:solidFill>
                <a:latin typeface="Agency FB" panose="020B0503020202020204" pitchFamily="34" charset="0"/>
              </a:rPr>
              <a:t>Split Disease and Symptom</a:t>
            </a:r>
            <a:endParaRPr lang="zh-CN" altLang="en-US" sz="4000" dirty="0">
              <a:solidFill>
                <a:srgbClr val="58595B"/>
              </a:solidFill>
              <a:latin typeface="Agency FB" panose="020B0503020202020204" pitchFamily="34" charset="0"/>
            </a:endParaRPr>
          </a:p>
        </p:txBody>
      </p:sp>
      <p:graphicFrame>
        <p:nvGraphicFramePr>
          <p:cNvPr id="6" name="内容占位符 3">
            <a:extLst>
              <a:ext uri="{FF2B5EF4-FFF2-40B4-BE49-F238E27FC236}">
                <a16:creationId xmlns:a16="http://schemas.microsoft.com/office/drawing/2014/main" xmlns="" id="{F0DB3648-4326-8B46-A561-78BB7A8516FD}"/>
              </a:ext>
            </a:extLst>
          </p:cNvPr>
          <p:cNvGraphicFramePr>
            <a:graphicFrameLocks/>
          </p:cNvGraphicFramePr>
          <p:nvPr>
            <p:extLst>
              <p:ext uri="{D42A27DB-BD31-4B8C-83A1-F6EECF244321}">
                <p14:modId xmlns:p14="http://schemas.microsoft.com/office/powerpoint/2010/main" xmlns="" val="2370715852"/>
              </p:ext>
            </p:extLst>
          </p:nvPr>
        </p:nvGraphicFramePr>
        <p:xfrm>
          <a:off x="1738282" y="1428736"/>
          <a:ext cx="8715435" cy="1428759"/>
        </p:xfrm>
        <a:graphic>
          <a:graphicData uri="http://schemas.openxmlformats.org/drawingml/2006/table">
            <a:tbl>
              <a:tblPr firstRow="1" bandRow="1">
                <a:tableStyleId>{5C22544A-7EE6-4342-B048-85BDC9FD1C3A}</a:tableStyleId>
              </a:tblPr>
              <a:tblGrid>
                <a:gridCol w="2143140">
                  <a:extLst>
                    <a:ext uri="{9D8B030D-6E8A-4147-A177-3AD203B41FA5}">
                      <a16:colId xmlns:a16="http://schemas.microsoft.com/office/drawing/2014/main" xmlns="" val="1163137685"/>
                    </a:ext>
                  </a:extLst>
                </a:gridCol>
                <a:gridCol w="3286148">
                  <a:extLst>
                    <a:ext uri="{9D8B030D-6E8A-4147-A177-3AD203B41FA5}">
                      <a16:colId xmlns:a16="http://schemas.microsoft.com/office/drawing/2014/main" xmlns="" val="600388008"/>
                    </a:ext>
                  </a:extLst>
                </a:gridCol>
                <a:gridCol w="3286147">
                  <a:extLst>
                    <a:ext uri="{9D8B030D-6E8A-4147-A177-3AD203B41FA5}">
                      <a16:colId xmlns:a16="http://schemas.microsoft.com/office/drawing/2014/main" xmlns="" val="1234590802"/>
                    </a:ext>
                  </a:extLst>
                </a:gridCol>
              </a:tblGrid>
              <a:tr h="476253">
                <a:tc>
                  <a:txBody>
                    <a:bodyPr/>
                    <a:lstStyle/>
                    <a:p>
                      <a:pPr algn="ctr"/>
                      <a:r>
                        <a:rPr lang="en-US" altLang="zh-Hans" dirty="0">
                          <a:solidFill>
                            <a:schemeClr val="bg1"/>
                          </a:solidFill>
                          <a:latin typeface="Book Antiqua" pitchFamily="18" charset="0"/>
                        </a:rPr>
                        <a:t>Record</a:t>
                      </a:r>
                      <a:r>
                        <a:rPr lang="zh-Hans" altLang="en-US" dirty="0">
                          <a:solidFill>
                            <a:schemeClr val="bg1"/>
                          </a:solidFill>
                          <a:latin typeface="Book Antiqua" pitchFamily="18" charset="0"/>
                        </a:rPr>
                        <a:t> </a:t>
                      </a:r>
                      <a:r>
                        <a:rPr lang="en-US" altLang="zh-Hans" dirty="0">
                          <a:solidFill>
                            <a:schemeClr val="bg1"/>
                          </a:solidFill>
                          <a:latin typeface="Book Antiqua" pitchFamily="18" charset="0"/>
                        </a:rPr>
                        <a:t>ID</a:t>
                      </a:r>
                      <a:endParaRPr lang="zh-CN" altLang="en-US" dirty="0">
                        <a:solidFill>
                          <a:schemeClr val="bg1"/>
                        </a:solidFill>
                        <a:latin typeface="Book Antiqua" pitchFamily="18" charset="0"/>
                      </a:endParaRPr>
                    </a:p>
                  </a:txBody>
                  <a:tcPr anchor="ctr"/>
                </a:tc>
                <a:tc>
                  <a:txBody>
                    <a:bodyPr/>
                    <a:lstStyle/>
                    <a:p>
                      <a:pPr algn="ctr"/>
                      <a:r>
                        <a:rPr lang="en-US" altLang="zh-Hans" dirty="0">
                          <a:solidFill>
                            <a:schemeClr val="bg1"/>
                          </a:solidFill>
                          <a:latin typeface="Book Antiqua" pitchFamily="18" charset="0"/>
                        </a:rPr>
                        <a:t>Diseases</a:t>
                      </a:r>
                      <a:endParaRPr lang="zh-CN" altLang="en-US" dirty="0">
                        <a:solidFill>
                          <a:schemeClr val="bg1"/>
                        </a:solidFill>
                        <a:latin typeface="Book Antiqua" pitchFamily="18" charset="0"/>
                      </a:endParaRPr>
                    </a:p>
                  </a:txBody>
                  <a:tcPr anchor="ctr"/>
                </a:tc>
                <a:tc>
                  <a:txBody>
                    <a:bodyPr/>
                    <a:lstStyle/>
                    <a:p>
                      <a:pPr algn="ctr"/>
                      <a:r>
                        <a:rPr lang="en-US" altLang="zh-Hans" dirty="0">
                          <a:solidFill>
                            <a:schemeClr val="bg1"/>
                          </a:solidFill>
                          <a:latin typeface="Book Antiqua" pitchFamily="18" charset="0"/>
                        </a:rPr>
                        <a:t>Symptoms</a:t>
                      </a:r>
                      <a:endParaRPr lang="zh-CN" altLang="en-US" dirty="0">
                        <a:solidFill>
                          <a:schemeClr val="bg1"/>
                        </a:solidFill>
                        <a:latin typeface="Book Antiqua" pitchFamily="18" charset="0"/>
                      </a:endParaRPr>
                    </a:p>
                  </a:txBody>
                  <a:tcPr anchor="ctr"/>
                </a:tc>
                <a:extLst>
                  <a:ext uri="{0D108BD9-81ED-4DB2-BD59-A6C34878D82A}">
                    <a16:rowId xmlns:a16="http://schemas.microsoft.com/office/drawing/2014/main" xmlns="" val="3599564377"/>
                  </a:ext>
                </a:extLst>
              </a:tr>
              <a:tr h="476253">
                <a:tc>
                  <a:txBody>
                    <a:bodyPr/>
                    <a:lstStyle/>
                    <a:p>
                      <a:pPr algn="ctr"/>
                      <a:r>
                        <a:rPr lang="en-US" altLang="zh-Hans" dirty="0">
                          <a:solidFill>
                            <a:srgbClr val="58595B"/>
                          </a:solidFill>
                          <a:latin typeface="Book Antiqua" pitchFamily="18" charset="0"/>
                        </a:rPr>
                        <a:t>1</a:t>
                      </a:r>
                      <a:endParaRPr lang="zh-CN" altLang="en-US" dirty="0">
                        <a:solidFill>
                          <a:srgbClr val="58595B"/>
                        </a:solidFill>
                        <a:latin typeface="Book Antiqua" pitchFamily="18" charset="0"/>
                      </a:endParaRPr>
                    </a:p>
                  </a:txBody>
                  <a:tcPr anchor="ctr"/>
                </a:tc>
                <a:tc>
                  <a:txBody>
                    <a:bodyPr/>
                    <a:lstStyle/>
                    <a:p>
                      <a:pPr algn="ctr"/>
                      <a:r>
                        <a:rPr lang="en-US" altLang="zh-Hans" dirty="0">
                          <a:solidFill>
                            <a:srgbClr val="58595B"/>
                          </a:solidFill>
                          <a:latin typeface="Book Antiqua" pitchFamily="18" charset="0"/>
                        </a:rPr>
                        <a:t>D1,D2</a:t>
                      </a:r>
                      <a:endParaRPr lang="zh-CN" altLang="en-US" dirty="0">
                        <a:solidFill>
                          <a:srgbClr val="58595B"/>
                        </a:solidFill>
                        <a:latin typeface="Book Antiqua" pitchFamily="18" charset="0"/>
                      </a:endParaRPr>
                    </a:p>
                  </a:txBody>
                  <a:tcPr anchor="ctr"/>
                </a:tc>
                <a:tc>
                  <a:txBody>
                    <a:bodyPr/>
                    <a:lstStyle/>
                    <a:p>
                      <a:pPr algn="ctr"/>
                      <a:r>
                        <a:rPr lang="en-US" altLang="zh-Hans" dirty="0">
                          <a:solidFill>
                            <a:srgbClr val="58595B"/>
                          </a:solidFill>
                          <a:latin typeface="Book Antiqua" pitchFamily="18" charset="0"/>
                        </a:rPr>
                        <a:t>S1</a:t>
                      </a:r>
                      <a:endParaRPr lang="zh-CN" altLang="en-US" dirty="0">
                        <a:solidFill>
                          <a:srgbClr val="58595B"/>
                        </a:solidFill>
                        <a:latin typeface="Book Antiqua" pitchFamily="18" charset="0"/>
                      </a:endParaRPr>
                    </a:p>
                  </a:txBody>
                  <a:tcPr anchor="ctr"/>
                </a:tc>
                <a:extLst>
                  <a:ext uri="{0D108BD9-81ED-4DB2-BD59-A6C34878D82A}">
                    <a16:rowId xmlns:a16="http://schemas.microsoft.com/office/drawing/2014/main" xmlns="" val="1085834076"/>
                  </a:ext>
                </a:extLst>
              </a:tr>
              <a:tr h="476253">
                <a:tc>
                  <a:txBody>
                    <a:bodyPr/>
                    <a:lstStyle/>
                    <a:p>
                      <a:pPr algn="ctr"/>
                      <a:r>
                        <a:rPr lang="en-US" altLang="zh-Hans" dirty="0">
                          <a:solidFill>
                            <a:srgbClr val="58595B"/>
                          </a:solidFill>
                          <a:latin typeface="Book Antiqua" pitchFamily="18" charset="0"/>
                        </a:rPr>
                        <a:t>2</a:t>
                      </a:r>
                      <a:endParaRPr lang="zh-CN" altLang="en-US" dirty="0">
                        <a:solidFill>
                          <a:srgbClr val="58595B"/>
                        </a:solidFill>
                        <a:latin typeface="Book Antiqua" pitchFamily="18" charset="0"/>
                      </a:endParaRPr>
                    </a:p>
                  </a:txBody>
                  <a:tcPr anchor="ctr"/>
                </a:tc>
                <a:tc>
                  <a:txBody>
                    <a:bodyPr/>
                    <a:lstStyle/>
                    <a:p>
                      <a:pPr algn="ctr"/>
                      <a:r>
                        <a:rPr lang="en-US" altLang="zh-Hans" dirty="0">
                          <a:solidFill>
                            <a:srgbClr val="58595B"/>
                          </a:solidFill>
                          <a:latin typeface="Book Antiqua" pitchFamily="18" charset="0"/>
                        </a:rPr>
                        <a:t>D3</a:t>
                      </a:r>
                      <a:endParaRPr lang="zh-CN" altLang="en-US" dirty="0">
                        <a:solidFill>
                          <a:srgbClr val="58595B"/>
                        </a:solidFill>
                        <a:latin typeface="Book Antiqua" pitchFamily="18" charset="0"/>
                      </a:endParaRPr>
                    </a:p>
                  </a:txBody>
                  <a:tcPr anchor="ctr"/>
                </a:tc>
                <a:tc>
                  <a:txBody>
                    <a:bodyPr/>
                    <a:lstStyle/>
                    <a:p>
                      <a:pPr algn="ctr"/>
                      <a:r>
                        <a:rPr lang="en-US" altLang="zh-Hans" dirty="0">
                          <a:solidFill>
                            <a:srgbClr val="58595B"/>
                          </a:solidFill>
                          <a:latin typeface="Book Antiqua" pitchFamily="18" charset="0"/>
                        </a:rPr>
                        <a:t>S1,S3</a:t>
                      </a:r>
                      <a:endParaRPr lang="zh-CN" altLang="en-US" dirty="0">
                        <a:solidFill>
                          <a:srgbClr val="58595B"/>
                        </a:solidFill>
                        <a:latin typeface="Book Antiqua" pitchFamily="18" charset="0"/>
                      </a:endParaRPr>
                    </a:p>
                  </a:txBody>
                  <a:tcPr anchor="ctr"/>
                </a:tc>
                <a:extLst>
                  <a:ext uri="{0D108BD9-81ED-4DB2-BD59-A6C34878D82A}">
                    <a16:rowId xmlns:a16="http://schemas.microsoft.com/office/drawing/2014/main" xmlns="" val="1229551421"/>
                  </a:ext>
                </a:extLst>
              </a:tr>
            </a:tbl>
          </a:graphicData>
        </a:graphic>
      </p:graphicFrame>
      <p:sp>
        <p:nvSpPr>
          <p:cNvPr id="7" name="下箭头 6"/>
          <p:cNvSpPr/>
          <p:nvPr/>
        </p:nvSpPr>
        <p:spPr>
          <a:xfrm>
            <a:off x="5667372" y="3143248"/>
            <a:ext cx="428628" cy="714380"/>
          </a:xfrm>
          <a:prstGeom prst="downArrow">
            <a:avLst/>
          </a:prstGeom>
          <a:solidFill>
            <a:srgbClr val="59C3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8" name="表格 7">
            <a:extLst>
              <a:ext uri="{FF2B5EF4-FFF2-40B4-BE49-F238E27FC236}">
                <a16:creationId xmlns:a16="http://schemas.microsoft.com/office/drawing/2014/main" xmlns="" id="{55D16225-6A45-6148-93A8-264FAFCF8A6E}"/>
              </a:ext>
            </a:extLst>
          </p:cNvPr>
          <p:cNvGraphicFramePr>
            <a:graphicFrameLocks noGrp="1"/>
          </p:cNvGraphicFramePr>
          <p:nvPr>
            <p:extLst>
              <p:ext uri="{D42A27DB-BD31-4B8C-83A1-F6EECF244321}">
                <p14:modId xmlns:p14="http://schemas.microsoft.com/office/powerpoint/2010/main" xmlns="" val="1601509000"/>
              </p:ext>
            </p:extLst>
          </p:nvPr>
        </p:nvGraphicFramePr>
        <p:xfrm>
          <a:off x="1825653" y="4071945"/>
          <a:ext cx="8628066" cy="2214575"/>
        </p:xfrm>
        <a:graphic>
          <a:graphicData uri="http://schemas.openxmlformats.org/drawingml/2006/table">
            <a:tbl>
              <a:tblPr firstRow="1" bandRow="1">
                <a:tableStyleId>{5C22544A-7EE6-4342-B048-85BDC9FD1C3A}</a:tableStyleId>
              </a:tblPr>
              <a:tblGrid>
                <a:gridCol w="2127207">
                  <a:extLst>
                    <a:ext uri="{9D8B030D-6E8A-4147-A177-3AD203B41FA5}">
                      <a16:colId xmlns:a16="http://schemas.microsoft.com/office/drawing/2014/main" xmlns="" val="1049982568"/>
                    </a:ext>
                  </a:extLst>
                </a:gridCol>
                <a:gridCol w="3286148">
                  <a:extLst>
                    <a:ext uri="{9D8B030D-6E8A-4147-A177-3AD203B41FA5}">
                      <a16:colId xmlns:a16="http://schemas.microsoft.com/office/drawing/2014/main" xmlns="" val="903175936"/>
                    </a:ext>
                  </a:extLst>
                </a:gridCol>
                <a:gridCol w="3214711">
                  <a:extLst>
                    <a:ext uri="{9D8B030D-6E8A-4147-A177-3AD203B41FA5}">
                      <a16:colId xmlns:a16="http://schemas.microsoft.com/office/drawing/2014/main" xmlns="" val="202218889"/>
                    </a:ext>
                  </a:extLst>
                </a:gridCol>
              </a:tblGrid>
              <a:tr h="442915">
                <a:tc>
                  <a:txBody>
                    <a:bodyPr/>
                    <a:lstStyle/>
                    <a:p>
                      <a:pPr algn="ctr"/>
                      <a:r>
                        <a:rPr lang="en-US" altLang="zh-Hans" dirty="0">
                          <a:solidFill>
                            <a:srgbClr val="FFFFFF"/>
                          </a:solidFill>
                          <a:latin typeface="Book Antiqua" pitchFamily="18" charset="0"/>
                        </a:rPr>
                        <a:t>Record</a:t>
                      </a:r>
                      <a:r>
                        <a:rPr lang="zh-Hans" altLang="en-US" dirty="0">
                          <a:solidFill>
                            <a:srgbClr val="FFFFFF"/>
                          </a:solidFill>
                          <a:latin typeface="Book Antiqua" pitchFamily="18" charset="0"/>
                        </a:rPr>
                        <a:t> </a:t>
                      </a:r>
                      <a:r>
                        <a:rPr lang="en-US" altLang="zh-Hans" dirty="0">
                          <a:solidFill>
                            <a:srgbClr val="FFFFFF"/>
                          </a:solidFill>
                          <a:latin typeface="Book Antiqua" pitchFamily="18" charset="0"/>
                        </a:rPr>
                        <a:t>ID</a:t>
                      </a:r>
                      <a:endParaRPr lang="zh-CN" altLang="en-US" dirty="0">
                        <a:solidFill>
                          <a:srgbClr val="FFFFFF"/>
                        </a:solidFill>
                        <a:latin typeface="Book Antiqua" pitchFamily="18" charset="0"/>
                      </a:endParaRPr>
                    </a:p>
                  </a:txBody>
                  <a:tcPr anchor="ctr"/>
                </a:tc>
                <a:tc>
                  <a:txBody>
                    <a:bodyPr/>
                    <a:lstStyle/>
                    <a:p>
                      <a:pPr algn="ctr"/>
                      <a:r>
                        <a:rPr lang="en-US" altLang="zh-Hans" dirty="0">
                          <a:solidFill>
                            <a:srgbClr val="FFFFFF"/>
                          </a:solidFill>
                          <a:latin typeface="Book Antiqua" pitchFamily="18" charset="0"/>
                        </a:rPr>
                        <a:t>Diseases</a:t>
                      </a:r>
                      <a:endParaRPr lang="zh-CN" altLang="en-US" dirty="0">
                        <a:solidFill>
                          <a:srgbClr val="FFFFFF"/>
                        </a:solidFill>
                        <a:latin typeface="Book Antiqua" pitchFamily="18" charset="0"/>
                      </a:endParaRPr>
                    </a:p>
                  </a:txBody>
                  <a:tcPr anchor="ctr"/>
                </a:tc>
                <a:tc>
                  <a:txBody>
                    <a:bodyPr/>
                    <a:lstStyle/>
                    <a:p>
                      <a:pPr algn="ctr"/>
                      <a:r>
                        <a:rPr lang="en-US" altLang="zh-Hans" dirty="0">
                          <a:solidFill>
                            <a:srgbClr val="FFFFFF"/>
                          </a:solidFill>
                          <a:latin typeface="Book Antiqua" pitchFamily="18" charset="0"/>
                        </a:rPr>
                        <a:t>Symptoms</a:t>
                      </a:r>
                      <a:endParaRPr lang="zh-CN" altLang="en-US" dirty="0">
                        <a:solidFill>
                          <a:srgbClr val="FFFFFF"/>
                        </a:solidFill>
                        <a:latin typeface="Book Antiqua" pitchFamily="18" charset="0"/>
                      </a:endParaRPr>
                    </a:p>
                  </a:txBody>
                  <a:tcPr anchor="ctr"/>
                </a:tc>
                <a:extLst>
                  <a:ext uri="{0D108BD9-81ED-4DB2-BD59-A6C34878D82A}">
                    <a16:rowId xmlns:a16="http://schemas.microsoft.com/office/drawing/2014/main" xmlns="" val="1955338735"/>
                  </a:ext>
                </a:extLst>
              </a:tr>
              <a:tr h="442915">
                <a:tc>
                  <a:txBody>
                    <a:bodyPr/>
                    <a:lstStyle/>
                    <a:p>
                      <a:pPr algn="ctr"/>
                      <a:r>
                        <a:rPr lang="en-US" altLang="zh-Hans" dirty="0">
                          <a:solidFill>
                            <a:srgbClr val="58595B"/>
                          </a:solidFill>
                          <a:latin typeface="Book Antiqua" pitchFamily="18" charset="0"/>
                        </a:rPr>
                        <a:t>1</a:t>
                      </a:r>
                      <a:endParaRPr lang="zh-CN" altLang="en-US" dirty="0">
                        <a:solidFill>
                          <a:srgbClr val="58595B"/>
                        </a:solidFill>
                        <a:latin typeface="Book Antiqua" pitchFamily="18" charset="0"/>
                      </a:endParaRPr>
                    </a:p>
                  </a:txBody>
                  <a:tcPr anchor="ctr"/>
                </a:tc>
                <a:tc>
                  <a:txBody>
                    <a:bodyPr/>
                    <a:lstStyle/>
                    <a:p>
                      <a:pPr algn="ctr"/>
                      <a:r>
                        <a:rPr lang="en-US" altLang="zh-Hans" dirty="0">
                          <a:solidFill>
                            <a:srgbClr val="58595B"/>
                          </a:solidFill>
                          <a:latin typeface="Book Antiqua" pitchFamily="18" charset="0"/>
                        </a:rPr>
                        <a:t>D1</a:t>
                      </a:r>
                      <a:endParaRPr lang="zh-CN" altLang="en-US" dirty="0">
                        <a:solidFill>
                          <a:srgbClr val="58595B"/>
                        </a:solidFill>
                        <a:latin typeface="Book Antiqua" pitchFamily="18" charset="0"/>
                      </a:endParaRPr>
                    </a:p>
                  </a:txBody>
                  <a:tcPr anchor="ctr"/>
                </a:tc>
                <a:tc>
                  <a:txBody>
                    <a:bodyPr/>
                    <a:lstStyle/>
                    <a:p>
                      <a:pPr algn="ctr"/>
                      <a:r>
                        <a:rPr lang="en-US" altLang="zh-Hans" dirty="0">
                          <a:solidFill>
                            <a:srgbClr val="58595B"/>
                          </a:solidFill>
                          <a:latin typeface="Book Antiqua" pitchFamily="18" charset="0"/>
                        </a:rPr>
                        <a:t>S1</a:t>
                      </a:r>
                      <a:endParaRPr lang="zh-CN" altLang="en-US" dirty="0">
                        <a:solidFill>
                          <a:srgbClr val="58595B"/>
                        </a:solidFill>
                        <a:latin typeface="Book Antiqua" pitchFamily="18" charset="0"/>
                      </a:endParaRPr>
                    </a:p>
                  </a:txBody>
                  <a:tcPr anchor="ctr"/>
                </a:tc>
                <a:extLst>
                  <a:ext uri="{0D108BD9-81ED-4DB2-BD59-A6C34878D82A}">
                    <a16:rowId xmlns:a16="http://schemas.microsoft.com/office/drawing/2014/main" xmlns="" val="63020483"/>
                  </a:ext>
                </a:extLst>
              </a:tr>
              <a:tr h="442915">
                <a:tc>
                  <a:txBody>
                    <a:bodyPr/>
                    <a:lstStyle/>
                    <a:p>
                      <a:pPr algn="ctr"/>
                      <a:r>
                        <a:rPr lang="en-US" altLang="zh-Hans" dirty="0">
                          <a:solidFill>
                            <a:srgbClr val="58595B"/>
                          </a:solidFill>
                          <a:latin typeface="Book Antiqua" pitchFamily="18" charset="0"/>
                        </a:rPr>
                        <a:t>1</a:t>
                      </a:r>
                      <a:endParaRPr lang="zh-CN" altLang="en-US" dirty="0">
                        <a:solidFill>
                          <a:srgbClr val="58595B"/>
                        </a:solidFill>
                        <a:latin typeface="Book Antiqua" pitchFamily="18" charset="0"/>
                      </a:endParaRPr>
                    </a:p>
                  </a:txBody>
                  <a:tcPr anchor="ctr"/>
                </a:tc>
                <a:tc>
                  <a:txBody>
                    <a:bodyPr/>
                    <a:lstStyle/>
                    <a:p>
                      <a:pPr algn="ctr"/>
                      <a:r>
                        <a:rPr lang="en-US" altLang="zh-Hans" dirty="0">
                          <a:solidFill>
                            <a:srgbClr val="58595B"/>
                          </a:solidFill>
                          <a:latin typeface="Book Antiqua" pitchFamily="18" charset="0"/>
                        </a:rPr>
                        <a:t>D2</a:t>
                      </a:r>
                      <a:endParaRPr lang="zh-CN" altLang="en-US" dirty="0">
                        <a:solidFill>
                          <a:srgbClr val="58595B"/>
                        </a:solidFill>
                        <a:latin typeface="Book Antiqua" pitchFamily="18" charset="0"/>
                      </a:endParaRPr>
                    </a:p>
                  </a:txBody>
                  <a:tcPr anchor="ctr"/>
                </a:tc>
                <a:tc>
                  <a:txBody>
                    <a:bodyPr/>
                    <a:lstStyle/>
                    <a:p>
                      <a:pPr algn="ctr"/>
                      <a:r>
                        <a:rPr lang="en-US" altLang="zh-Hans" dirty="0">
                          <a:solidFill>
                            <a:srgbClr val="58595B"/>
                          </a:solidFill>
                          <a:latin typeface="Book Antiqua" pitchFamily="18" charset="0"/>
                        </a:rPr>
                        <a:t>S1</a:t>
                      </a:r>
                      <a:endParaRPr lang="zh-CN" altLang="en-US" dirty="0">
                        <a:solidFill>
                          <a:srgbClr val="58595B"/>
                        </a:solidFill>
                        <a:latin typeface="Book Antiqua" pitchFamily="18" charset="0"/>
                      </a:endParaRPr>
                    </a:p>
                  </a:txBody>
                  <a:tcPr anchor="ctr"/>
                </a:tc>
                <a:extLst>
                  <a:ext uri="{0D108BD9-81ED-4DB2-BD59-A6C34878D82A}">
                    <a16:rowId xmlns:a16="http://schemas.microsoft.com/office/drawing/2014/main" xmlns="" val="2632947111"/>
                  </a:ext>
                </a:extLst>
              </a:tr>
              <a:tr h="442915">
                <a:tc>
                  <a:txBody>
                    <a:bodyPr/>
                    <a:lstStyle/>
                    <a:p>
                      <a:pPr algn="ctr"/>
                      <a:r>
                        <a:rPr lang="en-US" altLang="zh-Hans" dirty="0">
                          <a:solidFill>
                            <a:srgbClr val="58595B"/>
                          </a:solidFill>
                          <a:latin typeface="Book Antiqua" pitchFamily="18" charset="0"/>
                        </a:rPr>
                        <a:t>2</a:t>
                      </a:r>
                      <a:endParaRPr lang="zh-CN" altLang="en-US" dirty="0">
                        <a:solidFill>
                          <a:srgbClr val="58595B"/>
                        </a:solidFill>
                        <a:latin typeface="Book Antiqua" pitchFamily="18" charset="0"/>
                      </a:endParaRPr>
                    </a:p>
                  </a:txBody>
                  <a:tcPr anchor="ctr"/>
                </a:tc>
                <a:tc>
                  <a:txBody>
                    <a:bodyPr/>
                    <a:lstStyle/>
                    <a:p>
                      <a:pPr algn="ctr"/>
                      <a:r>
                        <a:rPr lang="en-US" altLang="zh-Hans" dirty="0">
                          <a:solidFill>
                            <a:srgbClr val="58595B"/>
                          </a:solidFill>
                          <a:latin typeface="Book Antiqua" pitchFamily="18" charset="0"/>
                        </a:rPr>
                        <a:t>D3</a:t>
                      </a:r>
                      <a:endParaRPr lang="zh-CN" altLang="en-US" dirty="0">
                        <a:solidFill>
                          <a:srgbClr val="58595B"/>
                        </a:solidFill>
                        <a:latin typeface="Book Antiqua" pitchFamily="18" charset="0"/>
                      </a:endParaRPr>
                    </a:p>
                  </a:txBody>
                  <a:tcPr anchor="ctr"/>
                </a:tc>
                <a:tc>
                  <a:txBody>
                    <a:bodyPr/>
                    <a:lstStyle/>
                    <a:p>
                      <a:pPr algn="ctr"/>
                      <a:r>
                        <a:rPr lang="en-US" altLang="zh-Hans" dirty="0">
                          <a:solidFill>
                            <a:srgbClr val="58595B"/>
                          </a:solidFill>
                          <a:latin typeface="Book Antiqua" pitchFamily="18" charset="0"/>
                        </a:rPr>
                        <a:t>S1</a:t>
                      </a:r>
                      <a:endParaRPr lang="zh-CN" altLang="en-US" dirty="0">
                        <a:solidFill>
                          <a:srgbClr val="58595B"/>
                        </a:solidFill>
                        <a:latin typeface="Book Antiqua" pitchFamily="18" charset="0"/>
                      </a:endParaRPr>
                    </a:p>
                  </a:txBody>
                  <a:tcPr anchor="ctr"/>
                </a:tc>
                <a:extLst>
                  <a:ext uri="{0D108BD9-81ED-4DB2-BD59-A6C34878D82A}">
                    <a16:rowId xmlns:a16="http://schemas.microsoft.com/office/drawing/2014/main" xmlns="" val="697691495"/>
                  </a:ext>
                </a:extLst>
              </a:tr>
              <a:tr h="442915">
                <a:tc>
                  <a:txBody>
                    <a:bodyPr/>
                    <a:lstStyle/>
                    <a:p>
                      <a:pPr algn="ctr"/>
                      <a:r>
                        <a:rPr lang="en-US" altLang="zh-Hans" dirty="0">
                          <a:solidFill>
                            <a:srgbClr val="58595B"/>
                          </a:solidFill>
                          <a:latin typeface="Book Antiqua" pitchFamily="18" charset="0"/>
                        </a:rPr>
                        <a:t>2</a:t>
                      </a:r>
                      <a:endParaRPr lang="zh-CN" altLang="en-US" dirty="0">
                        <a:solidFill>
                          <a:srgbClr val="58595B"/>
                        </a:solidFill>
                        <a:latin typeface="Book Antiqua" pitchFamily="18" charset="0"/>
                      </a:endParaRPr>
                    </a:p>
                  </a:txBody>
                  <a:tcPr anchor="ctr"/>
                </a:tc>
                <a:tc>
                  <a:txBody>
                    <a:bodyPr/>
                    <a:lstStyle/>
                    <a:p>
                      <a:pPr algn="ctr"/>
                      <a:r>
                        <a:rPr lang="en-US" altLang="zh-Hans" dirty="0">
                          <a:solidFill>
                            <a:srgbClr val="58595B"/>
                          </a:solidFill>
                          <a:latin typeface="Book Antiqua" pitchFamily="18" charset="0"/>
                        </a:rPr>
                        <a:t>D3</a:t>
                      </a:r>
                      <a:endParaRPr lang="zh-CN" altLang="en-US" dirty="0">
                        <a:solidFill>
                          <a:srgbClr val="58595B"/>
                        </a:solidFill>
                        <a:latin typeface="Book Antiqua" pitchFamily="18" charset="0"/>
                      </a:endParaRPr>
                    </a:p>
                  </a:txBody>
                  <a:tcPr anchor="ctr"/>
                </a:tc>
                <a:tc>
                  <a:txBody>
                    <a:bodyPr/>
                    <a:lstStyle/>
                    <a:p>
                      <a:pPr algn="ctr"/>
                      <a:r>
                        <a:rPr lang="en-US" altLang="zh-Hans" dirty="0">
                          <a:solidFill>
                            <a:srgbClr val="58595B"/>
                          </a:solidFill>
                          <a:latin typeface="Book Antiqua" pitchFamily="18" charset="0"/>
                        </a:rPr>
                        <a:t>S3</a:t>
                      </a:r>
                      <a:endParaRPr lang="zh-CN" altLang="en-US" dirty="0">
                        <a:solidFill>
                          <a:srgbClr val="58595B"/>
                        </a:solidFill>
                        <a:latin typeface="Book Antiqua" pitchFamily="18" charset="0"/>
                      </a:endParaRPr>
                    </a:p>
                  </a:txBody>
                  <a:tcPr anchor="ctr"/>
                </a:tc>
                <a:extLst>
                  <a:ext uri="{0D108BD9-81ED-4DB2-BD59-A6C34878D82A}">
                    <a16:rowId xmlns:a16="http://schemas.microsoft.com/office/drawing/2014/main" xmlns="" val="156396778"/>
                  </a:ext>
                </a:extLst>
              </a:tr>
            </a:tbl>
          </a:graphicData>
        </a:graphic>
      </p:graphicFrame>
    </p:spTree>
    <p:extLst>
      <p:ext uri="{BB962C8B-B14F-4D97-AF65-F5344CB8AC3E}">
        <p14:creationId xmlns:p14="http://schemas.microsoft.com/office/powerpoint/2010/main" xmlns="" val="2322406920"/>
      </p:ext>
    </p:extLst>
  </p:cSld>
  <p:clrMapOvr>
    <a:masterClrMapping/>
  </p:clrMapOvr>
  <mc:AlternateContent xmlns:mc="http://schemas.openxmlformats.org/markup-compatibility/2006">
    <mc:Choice xmlns:p14="http://schemas.microsoft.com/office/powerpoint/2010/main" xmlns=""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grpSp>
        <p:nvGrpSpPr>
          <p:cNvPr id="2" name="组合 1"/>
          <p:cNvGrpSpPr/>
          <p:nvPr/>
        </p:nvGrpSpPr>
        <p:grpSpPr>
          <a:xfrm>
            <a:off x="-2" y="0"/>
            <a:ext cx="1581151" cy="1306653"/>
            <a:chOff x="-2" y="5562600"/>
            <a:chExt cx="1581151" cy="1306653"/>
          </a:xfrm>
        </p:grpSpPr>
        <p:sp>
          <p:nvSpPr>
            <p:cNvPr id="3" name="直角三角形 8"/>
            <p:cNvSpPr/>
            <p:nvPr/>
          </p:nvSpPr>
          <p:spPr>
            <a:xfrm flipV="1">
              <a:off x="-2" y="5562600"/>
              <a:ext cx="1581151" cy="1306653"/>
            </a:xfrm>
            <a:custGeom>
              <a:avLst/>
              <a:gdLst>
                <a:gd name="connsiteX0" fmla="*/ 0 w 1596000"/>
                <a:gd name="connsiteY0" fmla="*/ 740842 h 740842"/>
                <a:gd name="connsiteX1" fmla="*/ 0 w 1596000"/>
                <a:gd name="connsiteY1" fmla="*/ 0 h 740842"/>
                <a:gd name="connsiteX2" fmla="*/ 1596000 w 1596000"/>
                <a:gd name="connsiteY2" fmla="*/ 740842 h 740842"/>
                <a:gd name="connsiteX3" fmla="*/ 0 w 1596000"/>
                <a:gd name="connsiteY3" fmla="*/ 740842 h 740842"/>
                <a:gd name="connsiteX0" fmla="*/ 0 w 1519800"/>
                <a:gd name="connsiteY0" fmla="*/ 740842 h 1293292"/>
                <a:gd name="connsiteX1" fmla="*/ 0 w 1519800"/>
                <a:gd name="connsiteY1" fmla="*/ 0 h 1293292"/>
                <a:gd name="connsiteX2" fmla="*/ 1519800 w 1519800"/>
                <a:gd name="connsiteY2" fmla="*/ 1293292 h 1293292"/>
                <a:gd name="connsiteX3" fmla="*/ 0 w 1519800"/>
                <a:gd name="connsiteY3" fmla="*/ 740842 h 1293292"/>
              </a:gdLst>
              <a:ahLst/>
              <a:cxnLst>
                <a:cxn ang="0">
                  <a:pos x="connsiteX0" y="connsiteY0"/>
                </a:cxn>
                <a:cxn ang="0">
                  <a:pos x="connsiteX1" y="connsiteY1"/>
                </a:cxn>
                <a:cxn ang="0">
                  <a:pos x="connsiteX2" y="connsiteY2"/>
                </a:cxn>
                <a:cxn ang="0">
                  <a:pos x="connsiteX3" y="connsiteY3"/>
                </a:cxn>
              </a:cxnLst>
              <a:rect l="l" t="t" r="r" b="b"/>
              <a:pathLst>
                <a:path w="1519800" h="1293292">
                  <a:moveTo>
                    <a:pt x="0" y="740842"/>
                  </a:moveTo>
                  <a:lnTo>
                    <a:pt x="0" y="0"/>
                  </a:lnTo>
                  <a:lnTo>
                    <a:pt x="1519800" y="1293292"/>
                  </a:lnTo>
                  <a:lnTo>
                    <a:pt x="0" y="740842"/>
                  </a:lnTo>
                  <a:close/>
                </a:path>
              </a:pathLst>
            </a:custGeom>
            <a:solidFill>
              <a:srgbClr val="59C3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 name="直角三角形 8"/>
            <p:cNvSpPr/>
            <p:nvPr/>
          </p:nvSpPr>
          <p:spPr>
            <a:xfrm rot="5400000" flipH="1" flipV="1">
              <a:off x="148633" y="5428776"/>
              <a:ext cx="1293293" cy="1565153"/>
            </a:xfrm>
            <a:custGeom>
              <a:avLst/>
              <a:gdLst>
                <a:gd name="connsiteX0" fmla="*/ 0 w 1596000"/>
                <a:gd name="connsiteY0" fmla="*/ 740842 h 740842"/>
                <a:gd name="connsiteX1" fmla="*/ 0 w 1596000"/>
                <a:gd name="connsiteY1" fmla="*/ 0 h 740842"/>
                <a:gd name="connsiteX2" fmla="*/ 1596000 w 1596000"/>
                <a:gd name="connsiteY2" fmla="*/ 740842 h 740842"/>
                <a:gd name="connsiteX3" fmla="*/ 0 w 1596000"/>
                <a:gd name="connsiteY3" fmla="*/ 740842 h 740842"/>
                <a:gd name="connsiteX0" fmla="*/ 0 w 1519800"/>
                <a:gd name="connsiteY0" fmla="*/ 740842 h 1293292"/>
                <a:gd name="connsiteX1" fmla="*/ 0 w 1519800"/>
                <a:gd name="connsiteY1" fmla="*/ 0 h 1293292"/>
                <a:gd name="connsiteX2" fmla="*/ 1519800 w 1519800"/>
                <a:gd name="connsiteY2" fmla="*/ 1293292 h 1293292"/>
                <a:gd name="connsiteX3" fmla="*/ 0 w 1519800"/>
                <a:gd name="connsiteY3" fmla="*/ 740842 h 1293292"/>
              </a:gdLst>
              <a:ahLst/>
              <a:cxnLst>
                <a:cxn ang="0">
                  <a:pos x="connsiteX0" y="connsiteY0"/>
                </a:cxn>
                <a:cxn ang="0">
                  <a:pos x="connsiteX1" y="connsiteY1"/>
                </a:cxn>
                <a:cxn ang="0">
                  <a:pos x="connsiteX2" y="connsiteY2"/>
                </a:cxn>
                <a:cxn ang="0">
                  <a:pos x="connsiteX3" y="connsiteY3"/>
                </a:cxn>
              </a:cxnLst>
              <a:rect l="l" t="t" r="r" b="b"/>
              <a:pathLst>
                <a:path w="1519800" h="1293292">
                  <a:moveTo>
                    <a:pt x="0" y="740842"/>
                  </a:moveTo>
                  <a:lnTo>
                    <a:pt x="0" y="0"/>
                  </a:lnTo>
                  <a:lnTo>
                    <a:pt x="1519800" y="1293292"/>
                  </a:lnTo>
                  <a:lnTo>
                    <a:pt x="0" y="740842"/>
                  </a:lnTo>
                  <a:close/>
                </a:path>
              </a:pathLst>
            </a:custGeom>
            <a:solidFill>
              <a:schemeClr val="bg1"/>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5" name="矩形 4"/>
          <p:cNvSpPr/>
          <p:nvPr/>
        </p:nvSpPr>
        <p:spPr>
          <a:xfrm>
            <a:off x="1667706" y="294809"/>
            <a:ext cx="4642608" cy="707886"/>
          </a:xfrm>
          <a:prstGeom prst="rect">
            <a:avLst/>
          </a:prstGeom>
        </p:spPr>
        <p:txBody>
          <a:bodyPr wrap="square">
            <a:spAutoFit/>
          </a:bodyPr>
          <a:lstStyle/>
          <a:p>
            <a:r>
              <a:rPr lang="en-US" altLang="zh-CN" sz="4000" dirty="0">
                <a:solidFill>
                  <a:srgbClr val="58595B"/>
                </a:solidFill>
                <a:latin typeface="Agency FB" panose="020B0503020202020204" pitchFamily="34" charset="0"/>
              </a:rPr>
              <a:t>One-hot Encoding</a:t>
            </a:r>
            <a:endParaRPr lang="zh-CN" altLang="en-US" sz="4000" dirty="0">
              <a:solidFill>
                <a:srgbClr val="58595B"/>
              </a:solidFill>
              <a:latin typeface="Agency FB" panose="020B0503020202020204" pitchFamily="34" charset="0"/>
            </a:endParaRPr>
          </a:p>
        </p:txBody>
      </p:sp>
      <p:graphicFrame>
        <p:nvGraphicFramePr>
          <p:cNvPr id="6" name="表格 5">
            <a:extLst>
              <a:ext uri="{FF2B5EF4-FFF2-40B4-BE49-F238E27FC236}">
                <a16:creationId xmlns:a16="http://schemas.microsoft.com/office/drawing/2014/main" xmlns="" id="{1E344216-0D9C-8A4A-B272-F0866A4AFA6C}"/>
              </a:ext>
            </a:extLst>
          </p:cNvPr>
          <p:cNvGraphicFramePr>
            <a:graphicFrameLocks noGrp="1"/>
          </p:cNvGraphicFramePr>
          <p:nvPr>
            <p:extLst>
              <p:ext uri="{D42A27DB-BD31-4B8C-83A1-F6EECF244321}">
                <p14:modId xmlns:p14="http://schemas.microsoft.com/office/powerpoint/2010/main" xmlns="" val="3452464237"/>
              </p:ext>
            </p:extLst>
          </p:nvPr>
        </p:nvGraphicFramePr>
        <p:xfrm>
          <a:off x="1595406" y="1214422"/>
          <a:ext cx="9144063" cy="2071700"/>
        </p:xfrm>
        <a:graphic>
          <a:graphicData uri="http://schemas.openxmlformats.org/drawingml/2006/table">
            <a:tbl>
              <a:tblPr firstRow="1" bandRow="1">
                <a:tableStyleId>{5C22544A-7EE6-4342-B048-85BDC9FD1C3A}</a:tableStyleId>
              </a:tblPr>
              <a:tblGrid>
                <a:gridCol w="2428892">
                  <a:extLst>
                    <a:ext uri="{9D8B030D-6E8A-4147-A177-3AD203B41FA5}">
                      <a16:colId xmlns:a16="http://schemas.microsoft.com/office/drawing/2014/main" xmlns="" val="1049982568"/>
                    </a:ext>
                  </a:extLst>
                </a:gridCol>
                <a:gridCol w="3429024">
                  <a:extLst>
                    <a:ext uri="{9D8B030D-6E8A-4147-A177-3AD203B41FA5}">
                      <a16:colId xmlns:a16="http://schemas.microsoft.com/office/drawing/2014/main" xmlns="" val="903175936"/>
                    </a:ext>
                  </a:extLst>
                </a:gridCol>
                <a:gridCol w="3286147">
                  <a:extLst>
                    <a:ext uri="{9D8B030D-6E8A-4147-A177-3AD203B41FA5}">
                      <a16:colId xmlns:a16="http://schemas.microsoft.com/office/drawing/2014/main" xmlns="" val="202218889"/>
                    </a:ext>
                  </a:extLst>
                </a:gridCol>
              </a:tblGrid>
              <a:tr h="414340">
                <a:tc>
                  <a:txBody>
                    <a:bodyPr/>
                    <a:lstStyle/>
                    <a:p>
                      <a:pPr algn="ctr"/>
                      <a:r>
                        <a:rPr lang="en-US" altLang="zh-Hans" dirty="0">
                          <a:latin typeface="Book Antiqua" pitchFamily="18" charset="0"/>
                        </a:rPr>
                        <a:t>Record</a:t>
                      </a:r>
                      <a:r>
                        <a:rPr lang="zh-Hans" altLang="en-US" dirty="0">
                          <a:latin typeface="Book Antiqua" pitchFamily="18" charset="0"/>
                        </a:rPr>
                        <a:t> </a:t>
                      </a:r>
                      <a:r>
                        <a:rPr lang="en-US" altLang="zh-Hans" dirty="0">
                          <a:latin typeface="Book Antiqua" pitchFamily="18" charset="0"/>
                        </a:rPr>
                        <a:t>ID</a:t>
                      </a:r>
                      <a:endParaRPr lang="zh-CN" altLang="en-US" dirty="0">
                        <a:latin typeface="Book Antiqua" pitchFamily="18" charset="0"/>
                      </a:endParaRPr>
                    </a:p>
                  </a:txBody>
                  <a:tcPr anchor="ctr"/>
                </a:tc>
                <a:tc>
                  <a:txBody>
                    <a:bodyPr/>
                    <a:lstStyle/>
                    <a:p>
                      <a:pPr algn="ctr"/>
                      <a:r>
                        <a:rPr lang="en-US" altLang="zh-Hans" dirty="0">
                          <a:latin typeface="Book Antiqua" pitchFamily="18" charset="0"/>
                        </a:rPr>
                        <a:t>Diseases</a:t>
                      </a:r>
                      <a:endParaRPr lang="zh-CN" altLang="en-US" dirty="0">
                        <a:latin typeface="Book Antiqua" pitchFamily="18" charset="0"/>
                      </a:endParaRPr>
                    </a:p>
                  </a:txBody>
                  <a:tcPr anchor="ctr"/>
                </a:tc>
                <a:tc>
                  <a:txBody>
                    <a:bodyPr/>
                    <a:lstStyle/>
                    <a:p>
                      <a:pPr algn="ctr"/>
                      <a:r>
                        <a:rPr lang="en-US" altLang="zh-Hans" dirty="0">
                          <a:latin typeface="Book Antiqua" pitchFamily="18" charset="0"/>
                        </a:rPr>
                        <a:t>Symptoms</a:t>
                      </a:r>
                      <a:endParaRPr lang="zh-CN" altLang="en-US" dirty="0">
                        <a:latin typeface="Book Antiqua" pitchFamily="18" charset="0"/>
                      </a:endParaRPr>
                    </a:p>
                  </a:txBody>
                  <a:tcPr anchor="ctr"/>
                </a:tc>
                <a:extLst>
                  <a:ext uri="{0D108BD9-81ED-4DB2-BD59-A6C34878D82A}">
                    <a16:rowId xmlns:a16="http://schemas.microsoft.com/office/drawing/2014/main" xmlns="" val="1955338735"/>
                  </a:ext>
                </a:extLst>
              </a:tr>
              <a:tr h="414340">
                <a:tc>
                  <a:txBody>
                    <a:bodyPr/>
                    <a:lstStyle/>
                    <a:p>
                      <a:pPr algn="ctr"/>
                      <a:r>
                        <a:rPr lang="en-US" altLang="zh-Hans" dirty="0">
                          <a:solidFill>
                            <a:srgbClr val="58595B"/>
                          </a:solidFill>
                          <a:latin typeface="Book Antiqua" pitchFamily="18" charset="0"/>
                        </a:rPr>
                        <a:t>1</a:t>
                      </a:r>
                      <a:endParaRPr lang="zh-CN" altLang="en-US" dirty="0">
                        <a:solidFill>
                          <a:srgbClr val="58595B"/>
                        </a:solidFill>
                        <a:latin typeface="Book Antiqua" pitchFamily="18" charset="0"/>
                      </a:endParaRPr>
                    </a:p>
                  </a:txBody>
                  <a:tcPr anchor="ctr"/>
                </a:tc>
                <a:tc>
                  <a:txBody>
                    <a:bodyPr/>
                    <a:lstStyle/>
                    <a:p>
                      <a:pPr algn="ctr"/>
                      <a:r>
                        <a:rPr lang="en-US" altLang="zh-Hans" dirty="0">
                          <a:solidFill>
                            <a:srgbClr val="58595B"/>
                          </a:solidFill>
                          <a:latin typeface="Book Antiqua" pitchFamily="18" charset="0"/>
                        </a:rPr>
                        <a:t>D1</a:t>
                      </a:r>
                      <a:endParaRPr lang="zh-CN" altLang="en-US" dirty="0">
                        <a:solidFill>
                          <a:srgbClr val="58595B"/>
                        </a:solidFill>
                        <a:latin typeface="Book Antiqua" pitchFamily="18" charset="0"/>
                      </a:endParaRPr>
                    </a:p>
                  </a:txBody>
                  <a:tcPr anchor="ctr"/>
                </a:tc>
                <a:tc>
                  <a:txBody>
                    <a:bodyPr/>
                    <a:lstStyle/>
                    <a:p>
                      <a:pPr algn="ctr"/>
                      <a:r>
                        <a:rPr lang="en-US" altLang="zh-Hans" dirty="0">
                          <a:solidFill>
                            <a:srgbClr val="58595B"/>
                          </a:solidFill>
                          <a:latin typeface="Book Antiqua" pitchFamily="18" charset="0"/>
                        </a:rPr>
                        <a:t>S1</a:t>
                      </a:r>
                      <a:endParaRPr lang="zh-CN" altLang="en-US" dirty="0">
                        <a:solidFill>
                          <a:srgbClr val="58595B"/>
                        </a:solidFill>
                        <a:latin typeface="Book Antiqua" pitchFamily="18" charset="0"/>
                      </a:endParaRPr>
                    </a:p>
                  </a:txBody>
                  <a:tcPr anchor="ctr"/>
                </a:tc>
                <a:extLst>
                  <a:ext uri="{0D108BD9-81ED-4DB2-BD59-A6C34878D82A}">
                    <a16:rowId xmlns:a16="http://schemas.microsoft.com/office/drawing/2014/main" xmlns="" val="63020483"/>
                  </a:ext>
                </a:extLst>
              </a:tr>
              <a:tr h="414340">
                <a:tc>
                  <a:txBody>
                    <a:bodyPr/>
                    <a:lstStyle/>
                    <a:p>
                      <a:pPr algn="ctr"/>
                      <a:r>
                        <a:rPr lang="en-US" altLang="zh-Hans" dirty="0">
                          <a:solidFill>
                            <a:srgbClr val="58595B"/>
                          </a:solidFill>
                          <a:latin typeface="Book Antiqua" pitchFamily="18" charset="0"/>
                        </a:rPr>
                        <a:t>1</a:t>
                      </a:r>
                      <a:endParaRPr lang="zh-CN" altLang="en-US" dirty="0">
                        <a:solidFill>
                          <a:srgbClr val="58595B"/>
                        </a:solidFill>
                        <a:latin typeface="Book Antiqua" pitchFamily="18" charset="0"/>
                      </a:endParaRPr>
                    </a:p>
                  </a:txBody>
                  <a:tcPr anchor="ctr"/>
                </a:tc>
                <a:tc>
                  <a:txBody>
                    <a:bodyPr/>
                    <a:lstStyle/>
                    <a:p>
                      <a:pPr algn="ctr"/>
                      <a:r>
                        <a:rPr lang="en-US" altLang="zh-Hans" dirty="0">
                          <a:solidFill>
                            <a:srgbClr val="58595B"/>
                          </a:solidFill>
                          <a:latin typeface="Book Antiqua" pitchFamily="18" charset="0"/>
                        </a:rPr>
                        <a:t>D2</a:t>
                      </a:r>
                      <a:endParaRPr lang="zh-CN" altLang="en-US" dirty="0">
                        <a:solidFill>
                          <a:srgbClr val="58595B"/>
                        </a:solidFill>
                        <a:latin typeface="Book Antiqua" pitchFamily="18" charset="0"/>
                      </a:endParaRPr>
                    </a:p>
                  </a:txBody>
                  <a:tcPr anchor="ctr"/>
                </a:tc>
                <a:tc>
                  <a:txBody>
                    <a:bodyPr/>
                    <a:lstStyle/>
                    <a:p>
                      <a:pPr algn="ctr"/>
                      <a:r>
                        <a:rPr lang="en-US" altLang="zh-Hans" dirty="0">
                          <a:solidFill>
                            <a:srgbClr val="58595B"/>
                          </a:solidFill>
                          <a:latin typeface="Book Antiqua" pitchFamily="18" charset="0"/>
                        </a:rPr>
                        <a:t>S1</a:t>
                      </a:r>
                      <a:endParaRPr lang="zh-CN" altLang="en-US" dirty="0">
                        <a:solidFill>
                          <a:srgbClr val="58595B"/>
                        </a:solidFill>
                        <a:latin typeface="Book Antiqua" pitchFamily="18" charset="0"/>
                      </a:endParaRPr>
                    </a:p>
                  </a:txBody>
                  <a:tcPr anchor="ctr"/>
                </a:tc>
                <a:extLst>
                  <a:ext uri="{0D108BD9-81ED-4DB2-BD59-A6C34878D82A}">
                    <a16:rowId xmlns:a16="http://schemas.microsoft.com/office/drawing/2014/main" xmlns="" val="2632947111"/>
                  </a:ext>
                </a:extLst>
              </a:tr>
              <a:tr h="414340">
                <a:tc>
                  <a:txBody>
                    <a:bodyPr/>
                    <a:lstStyle/>
                    <a:p>
                      <a:pPr algn="ctr"/>
                      <a:r>
                        <a:rPr lang="en-US" altLang="zh-Hans" dirty="0">
                          <a:solidFill>
                            <a:srgbClr val="58595B"/>
                          </a:solidFill>
                          <a:latin typeface="Book Antiqua" pitchFamily="18" charset="0"/>
                        </a:rPr>
                        <a:t>2</a:t>
                      </a:r>
                      <a:endParaRPr lang="zh-CN" altLang="en-US" dirty="0">
                        <a:solidFill>
                          <a:srgbClr val="58595B"/>
                        </a:solidFill>
                        <a:latin typeface="Book Antiqua" pitchFamily="18" charset="0"/>
                      </a:endParaRPr>
                    </a:p>
                  </a:txBody>
                  <a:tcPr anchor="ctr"/>
                </a:tc>
                <a:tc>
                  <a:txBody>
                    <a:bodyPr/>
                    <a:lstStyle/>
                    <a:p>
                      <a:pPr algn="ctr"/>
                      <a:r>
                        <a:rPr lang="en-US" altLang="zh-Hans" dirty="0">
                          <a:solidFill>
                            <a:srgbClr val="58595B"/>
                          </a:solidFill>
                          <a:latin typeface="Book Antiqua" pitchFamily="18" charset="0"/>
                        </a:rPr>
                        <a:t>D3</a:t>
                      </a:r>
                      <a:endParaRPr lang="zh-CN" altLang="en-US" dirty="0">
                        <a:solidFill>
                          <a:srgbClr val="58595B"/>
                        </a:solidFill>
                        <a:latin typeface="Book Antiqua" pitchFamily="18" charset="0"/>
                      </a:endParaRPr>
                    </a:p>
                  </a:txBody>
                  <a:tcPr anchor="ctr"/>
                </a:tc>
                <a:tc>
                  <a:txBody>
                    <a:bodyPr/>
                    <a:lstStyle/>
                    <a:p>
                      <a:pPr algn="ctr"/>
                      <a:r>
                        <a:rPr lang="en-US" altLang="zh-Hans" dirty="0">
                          <a:solidFill>
                            <a:srgbClr val="58595B"/>
                          </a:solidFill>
                          <a:latin typeface="Book Antiqua" pitchFamily="18" charset="0"/>
                        </a:rPr>
                        <a:t>S1</a:t>
                      </a:r>
                      <a:endParaRPr lang="zh-CN" altLang="en-US" dirty="0">
                        <a:solidFill>
                          <a:srgbClr val="58595B"/>
                        </a:solidFill>
                        <a:latin typeface="Book Antiqua" pitchFamily="18" charset="0"/>
                      </a:endParaRPr>
                    </a:p>
                  </a:txBody>
                  <a:tcPr anchor="ctr"/>
                </a:tc>
                <a:extLst>
                  <a:ext uri="{0D108BD9-81ED-4DB2-BD59-A6C34878D82A}">
                    <a16:rowId xmlns:a16="http://schemas.microsoft.com/office/drawing/2014/main" xmlns="" val="697691495"/>
                  </a:ext>
                </a:extLst>
              </a:tr>
              <a:tr h="414340">
                <a:tc>
                  <a:txBody>
                    <a:bodyPr/>
                    <a:lstStyle/>
                    <a:p>
                      <a:pPr algn="ctr"/>
                      <a:r>
                        <a:rPr lang="en-US" altLang="zh-Hans" dirty="0">
                          <a:solidFill>
                            <a:srgbClr val="58595B"/>
                          </a:solidFill>
                          <a:latin typeface="Book Antiqua" pitchFamily="18" charset="0"/>
                        </a:rPr>
                        <a:t>2</a:t>
                      </a:r>
                      <a:endParaRPr lang="zh-CN" altLang="en-US" dirty="0">
                        <a:solidFill>
                          <a:srgbClr val="58595B"/>
                        </a:solidFill>
                        <a:latin typeface="Book Antiqua" pitchFamily="18" charset="0"/>
                      </a:endParaRPr>
                    </a:p>
                  </a:txBody>
                  <a:tcPr anchor="ctr"/>
                </a:tc>
                <a:tc>
                  <a:txBody>
                    <a:bodyPr/>
                    <a:lstStyle/>
                    <a:p>
                      <a:pPr algn="ctr"/>
                      <a:r>
                        <a:rPr lang="en-US" altLang="zh-Hans" dirty="0">
                          <a:solidFill>
                            <a:srgbClr val="58595B"/>
                          </a:solidFill>
                          <a:latin typeface="Book Antiqua" pitchFamily="18" charset="0"/>
                        </a:rPr>
                        <a:t>D3</a:t>
                      </a:r>
                      <a:endParaRPr lang="zh-CN" altLang="en-US" dirty="0">
                        <a:solidFill>
                          <a:srgbClr val="58595B"/>
                        </a:solidFill>
                        <a:latin typeface="Book Antiqua" pitchFamily="18" charset="0"/>
                      </a:endParaRPr>
                    </a:p>
                  </a:txBody>
                  <a:tcPr anchor="ctr"/>
                </a:tc>
                <a:tc>
                  <a:txBody>
                    <a:bodyPr/>
                    <a:lstStyle/>
                    <a:p>
                      <a:pPr algn="ctr"/>
                      <a:r>
                        <a:rPr lang="en-US" altLang="zh-Hans" dirty="0">
                          <a:solidFill>
                            <a:srgbClr val="58595B"/>
                          </a:solidFill>
                          <a:latin typeface="Book Antiqua" pitchFamily="18" charset="0"/>
                        </a:rPr>
                        <a:t>S3</a:t>
                      </a:r>
                      <a:endParaRPr lang="zh-CN" altLang="en-US" dirty="0">
                        <a:solidFill>
                          <a:srgbClr val="58595B"/>
                        </a:solidFill>
                        <a:latin typeface="Book Antiqua" pitchFamily="18" charset="0"/>
                      </a:endParaRPr>
                    </a:p>
                  </a:txBody>
                  <a:tcPr anchor="ctr"/>
                </a:tc>
                <a:extLst>
                  <a:ext uri="{0D108BD9-81ED-4DB2-BD59-A6C34878D82A}">
                    <a16:rowId xmlns:a16="http://schemas.microsoft.com/office/drawing/2014/main" xmlns="" val="156396778"/>
                  </a:ext>
                </a:extLst>
              </a:tr>
            </a:tbl>
          </a:graphicData>
        </a:graphic>
      </p:graphicFrame>
      <p:sp>
        <p:nvSpPr>
          <p:cNvPr id="7" name="下箭头 6"/>
          <p:cNvSpPr/>
          <p:nvPr/>
        </p:nvSpPr>
        <p:spPr>
          <a:xfrm>
            <a:off x="2666976" y="3571876"/>
            <a:ext cx="428628" cy="1000132"/>
          </a:xfrm>
          <a:prstGeom prst="downArrow">
            <a:avLst/>
          </a:prstGeom>
          <a:solidFill>
            <a:srgbClr val="59C3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8" name="表格 7">
            <a:extLst>
              <a:ext uri="{FF2B5EF4-FFF2-40B4-BE49-F238E27FC236}">
                <a16:creationId xmlns:a16="http://schemas.microsoft.com/office/drawing/2014/main" xmlns="" id="{FB4A5C1A-4ABD-3541-AFDC-BD3473D0BBB3}"/>
              </a:ext>
            </a:extLst>
          </p:cNvPr>
          <p:cNvGraphicFramePr>
            <a:graphicFrameLocks noGrp="1"/>
          </p:cNvGraphicFramePr>
          <p:nvPr>
            <p:extLst>
              <p:ext uri="{D42A27DB-BD31-4B8C-83A1-F6EECF244321}">
                <p14:modId xmlns:p14="http://schemas.microsoft.com/office/powerpoint/2010/main" xmlns="" val="1620374994"/>
              </p:ext>
            </p:extLst>
          </p:nvPr>
        </p:nvGraphicFramePr>
        <p:xfrm>
          <a:off x="1666844" y="4786322"/>
          <a:ext cx="9144064" cy="1483360"/>
        </p:xfrm>
        <a:graphic>
          <a:graphicData uri="http://schemas.openxmlformats.org/drawingml/2006/table">
            <a:tbl>
              <a:tblPr firstRow="1" bandRow="1">
                <a:tableStyleId>{5C22544A-7EE6-4342-B048-85BDC9FD1C3A}</a:tableStyleId>
              </a:tblPr>
              <a:tblGrid>
                <a:gridCol w="2286016">
                  <a:extLst>
                    <a:ext uri="{9D8B030D-6E8A-4147-A177-3AD203B41FA5}">
                      <a16:colId xmlns:a16="http://schemas.microsoft.com/office/drawing/2014/main" xmlns="" val="1641084875"/>
                    </a:ext>
                  </a:extLst>
                </a:gridCol>
                <a:gridCol w="2286016">
                  <a:extLst>
                    <a:ext uri="{9D8B030D-6E8A-4147-A177-3AD203B41FA5}">
                      <a16:colId xmlns:a16="http://schemas.microsoft.com/office/drawing/2014/main" xmlns="" val="1278631411"/>
                    </a:ext>
                  </a:extLst>
                </a:gridCol>
                <a:gridCol w="2286016">
                  <a:extLst>
                    <a:ext uri="{9D8B030D-6E8A-4147-A177-3AD203B41FA5}">
                      <a16:colId xmlns:a16="http://schemas.microsoft.com/office/drawing/2014/main" xmlns="" val="211395829"/>
                    </a:ext>
                  </a:extLst>
                </a:gridCol>
                <a:gridCol w="2286016">
                  <a:extLst>
                    <a:ext uri="{9D8B030D-6E8A-4147-A177-3AD203B41FA5}">
                      <a16:colId xmlns:a16="http://schemas.microsoft.com/office/drawing/2014/main" xmlns="" val="586360728"/>
                    </a:ext>
                  </a:extLst>
                </a:gridCol>
              </a:tblGrid>
              <a:tr h="370840">
                <a:tc>
                  <a:txBody>
                    <a:bodyPr/>
                    <a:lstStyle/>
                    <a:p>
                      <a:pPr algn="ctr"/>
                      <a:r>
                        <a:rPr lang="en-US" altLang="zh-Hans" dirty="0">
                          <a:solidFill>
                            <a:srgbClr val="FFFFFF"/>
                          </a:solidFill>
                          <a:latin typeface="Book Antiqua" pitchFamily="18" charset="0"/>
                        </a:rPr>
                        <a:t>Disease</a:t>
                      </a:r>
                      <a:endParaRPr lang="zh-CN" altLang="en-US" dirty="0">
                        <a:solidFill>
                          <a:srgbClr val="FFFFFF"/>
                        </a:solidFill>
                        <a:latin typeface="Book Antiqua" pitchFamily="18" charset="0"/>
                      </a:endParaRPr>
                    </a:p>
                  </a:txBody>
                  <a:tcPr anchor="ctr"/>
                </a:tc>
                <a:tc>
                  <a:txBody>
                    <a:bodyPr/>
                    <a:lstStyle/>
                    <a:p>
                      <a:pPr algn="ctr"/>
                      <a:r>
                        <a:rPr lang="en-US" altLang="zh-Hans" dirty="0">
                          <a:solidFill>
                            <a:srgbClr val="FFFFFF"/>
                          </a:solidFill>
                          <a:latin typeface="Book Antiqua" pitchFamily="18" charset="0"/>
                        </a:rPr>
                        <a:t>Symptoms_S1</a:t>
                      </a:r>
                      <a:endParaRPr lang="zh-CN" altLang="en-US" dirty="0">
                        <a:solidFill>
                          <a:srgbClr val="FFFFFF"/>
                        </a:solidFill>
                        <a:latin typeface="Book Antiqua" pitchFamily="18" charset="0"/>
                      </a:endParaRPr>
                    </a:p>
                  </a:txBody>
                  <a:tcPr anchor="ctr"/>
                </a:tc>
                <a:tc>
                  <a:txBody>
                    <a:bodyPr/>
                    <a:lstStyle/>
                    <a:p>
                      <a:pPr algn="ctr"/>
                      <a:r>
                        <a:rPr lang="en-US" altLang="zh-Hans" dirty="0">
                          <a:solidFill>
                            <a:srgbClr val="FFFFFF"/>
                          </a:solidFill>
                          <a:latin typeface="Book Antiqua" pitchFamily="18" charset="0"/>
                        </a:rPr>
                        <a:t>Symptoms_S2</a:t>
                      </a:r>
                      <a:endParaRPr lang="zh-CN" altLang="en-US" dirty="0">
                        <a:solidFill>
                          <a:srgbClr val="FFFFFF"/>
                        </a:solidFill>
                        <a:latin typeface="Book Antiqua" pitchFamily="18" charset="0"/>
                      </a:endParaRPr>
                    </a:p>
                  </a:txBody>
                  <a:tcPr anchor="ctr"/>
                </a:tc>
                <a:tc>
                  <a:txBody>
                    <a:bodyPr/>
                    <a:lstStyle/>
                    <a:p>
                      <a:pPr algn="ctr"/>
                      <a:r>
                        <a:rPr lang="en-US" altLang="zh-Hans" dirty="0">
                          <a:solidFill>
                            <a:srgbClr val="FFFFFF"/>
                          </a:solidFill>
                          <a:latin typeface="Book Antiqua" pitchFamily="18" charset="0"/>
                        </a:rPr>
                        <a:t>Symptoms_S3</a:t>
                      </a:r>
                      <a:endParaRPr lang="zh-CN" altLang="en-US" dirty="0">
                        <a:solidFill>
                          <a:srgbClr val="FFFFFF"/>
                        </a:solidFill>
                        <a:latin typeface="Book Antiqua" pitchFamily="18" charset="0"/>
                      </a:endParaRPr>
                    </a:p>
                  </a:txBody>
                  <a:tcPr anchor="ctr"/>
                </a:tc>
                <a:extLst>
                  <a:ext uri="{0D108BD9-81ED-4DB2-BD59-A6C34878D82A}">
                    <a16:rowId xmlns:a16="http://schemas.microsoft.com/office/drawing/2014/main" xmlns="" val="34141355"/>
                  </a:ext>
                </a:extLst>
              </a:tr>
              <a:tr h="370840">
                <a:tc>
                  <a:txBody>
                    <a:bodyPr/>
                    <a:lstStyle/>
                    <a:p>
                      <a:pPr algn="ctr"/>
                      <a:r>
                        <a:rPr lang="en-US" altLang="zh-Hans" dirty="0">
                          <a:solidFill>
                            <a:srgbClr val="58595B"/>
                          </a:solidFill>
                          <a:latin typeface="Book Antiqua" pitchFamily="18" charset="0"/>
                        </a:rPr>
                        <a:t>D1</a:t>
                      </a:r>
                      <a:endParaRPr lang="zh-CN" altLang="en-US" dirty="0">
                        <a:solidFill>
                          <a:srgbClr val="58595B"/>
                        </a:solidFill>
                        <a:latin typeface="Book Antiqua" pitchFamily="18" charset="0"/>
                      </a:endParaRPr>
                    </a:p>
                  </a:txBody>
                  <a:tcPr anchor="ctr"/>
                </a:tc>
                <a:tc>
                  <a:txBody>
                    <a:bodyPr/>
                    <a:lstStyle/>
                    <a:p>
                      <a:pPr algn="ctr"/>
                      <a:r>
                        <a:rPr lang="en-US" altLang="zh-Hans" dirty="0">
                          <a:solidFill>
                            <a:srgbClr val="58595B"/>
                          </a:solidFill>
                          <a:latin typeface="Book Antiqua" pitchFamily="18" charset="0"/>
                        </a:rPr>
                        <a:t>1</a:t>
                      </a:r>
                      <a:endParaRPr lang="zh-CN" altLang="en-US" dirty="0">
                        <a:solidFill>
                          <a:srgbClr val="58595B"/>
                        </a:solidFill>
                        <a:latin typeface="Book Antiqua" pitchFamily="18" charset="0"/>
                      </a:endParaRPr>
                    </a:p>
                  </a:txBody>
                  <a:tcPr anchor="ctr"/>
                </a:tc>
                <a:tc>
                  <a:txBody>
                    <a:bodyPr/>
                    <a:lstStyle/>
                    <a:p>
                      <a:pPr algn="ctr"/>
                      <a:r>
                        <a:rPr lang="en-US" altLang="zh-Hans" dirty="0">
                          <a:solidFill>
                            <a:srgbClr val="58595B"/>
                          </a:solidFill>
                          <a:latin typeface="Book Antiqua" pitchFamily="18" charset="0"/>
                        </a:rPr>
                        <a:t>0</a:t>
                      </a:r>
                      <a:endParaRPr lang="zh-CN" altLang="en-US" dirty="0">
                        <a:solidFill>
                          <a:srgbClr val="58595B"/>
                        </a:solidFill>
                        <a:latin typeface="Book Antiqua" pitchFamily="18" charset="0"/>
                      </a:endParaRPr>
                    </a:p>
                  </a:txBody>
                  <a:tcPr anchor="ctr"/>
                </a:tc>
                <a:tc>
                  <a:txBody>
                    <a:bodyPr/>
                    <a:lstStyle/>
                    <a:p>
                      <a:pPr algn="ctr"/>
                      <a:r>
                        <a:rPr lang="en-US" altLang="zh-Hans" dirty="0">
                          <a:solidFill>
                            <a:srgbClr val="58595B"/>
                          </a:solidFill>
                          <a:latin typeface="Book Antiqua" pitchFamily="18" charset="0"/>
                        </a:rPr>
                        <a:t>0</a:t>
                      </a:r>
                      <a:endParaRPr lang="zh-CN" altLang="en-US" dirty="0">
                        <a:solidFill>
                          <a:srgbClr val="58595B"/>
                        </a:solidFill>
                        <a:latin typeface="Book Antiqua" pitchFamily="18" charset="0"/>
                      </a:endParaRPr>
                    </a:p>
                  </a:txBody>
                  <a:tcPr anchor="ctr"/>
                </a:tc>
                <a:extLst>
                  <a:ext uri="{0D108BD9-81ED-4DB2-BD59-A6C34878D82A}">
                    <a16:rowId xmlns:a16="http://schemas.microsoft.com/office/drawing/2014/main" xmlns="" val="1426598181"/>
                  </a:ext>
                </a:extLst>
              </a:tr>
              <a:tr h="370840">
                <a:tc>
                  <a:txBody>
                    <a:bodyPr/>
                    <a:lstStyle/>
                    <a:p>
                      <a:pPr algn="ctr"/>
                      <a:r>
                        <a:rPr lang="en-US" altLang="zh-Hans" dirty="0">
                          <a:solidFill>
                            <a:srgbClr val="58595B"/>
                          </a:solidFill>
                          <a:latin typeface="Book Antiqua" pitchFamily="18" charset="0"/>
                        </a:rPr>
                        <a:t>D2</a:t>
                      </a:r>
                    </a:p>
                  </a:txBody>
                  <a:tcPr anchor="ctr"/>
                </a:tc>
                <a:tc>
                  <a:txBody>
                    <a:bodyPr/>
                    <a:lstStyle/>
                    <a:p>
                      <a:pPr algn="ctr"/>
                      <a:r>
                        <a:rPr lang="en-US" altLang="zh-Hans" dirty="0">
                          <a:solidFill>
                            <a:srgbClr val="58595B"/>
                          </a:solidFill>
                          <a:latin typeface="Book Antiqua" pitchFamily="18" charset="0"/>
                        </a:rPr>
                        <a:t>1</a:t>
                      </a:r>
                      <a:endParaRPr lang="zh-CN" altLang="en-US" dirty="0">
                        <a:solidFill>
                          <a:srgbClr val="58595B"/>
                        </a:solidFill>
                        <a:latin typeface="Book Antiqua" pitchFamily="18" charset="0"/>
                      </a:endParaRPr>
                    </a:p>
                  </a:txBody>
                  <a:tcPr anchor="ctr"/>
                </a:tc>
                <a:tc>
                  <a:txBody>
                    <a:bodyPr/>
                    <a:lstStyle/>
                    <a:p>
                      <a:pPr algn="ctr"/>
                      <a:r>
                        <a:rPr lang="en-US" altLang="zh-Hans" dirty="0">
                          <a:solidFill>
                            <a:srgbClr val="58595B"/>
                          </a:solidFill>
                          <a:latin typeface="Book Antiqua" pitchFamily="18" charset="0"/>
                        </a:rPr>
                        <a:t>0</a:t>
                      </a:r>
                      <a:endParaRPr lang="zh-CN" altLang="en-US" dirty="0">
                        <a:solidFill>
                          <a:srgbClr val="58595B"/>
                        </a:solidFill>
                        <a:latin typeface="Book Antiqua" pitchFamily="18" charset="0"/>
                      </a:endParaRPr>
                    </a:p>
                  </a:txBody>
                  <a:tcPr anchor="ctr"/>
                </a:tc>
                <a:tc>
                  <a:txBody>
                    <a:bodyPr/>
                    <a:lstStyle/>
                    <a:p>
                      <a:pPr algn="ctr"/>
                      <a:r>
                        <a:rPr lang="en-US" altLang="zh-Hans" dirty="0">
                          <a:solidFill>
                            <a:srgbClr val="58595B"/>
                          </a:solidFill>
                          <a:latin typeface="Book Antiqua" pitchFamily="18" charset="0"/>
                        </a:rPr>
                        <a:t>0</a:t>
                      </a:r>
                      <a:endParaRPr lang="zh-CN" altLang="en-US" dirty="0">
                        <a:solidFill>
                          <a:srgbClr val="58595B"/>
                        </a:solidFill>
                        <a:latin typeface="Book Antiqua" pitchFamily="18" charset="0"/>
                      </a:endParaRPr>
                    </a:p>
                  </a:txBody>
                  <a:tcPr anchor="ctr"/>
                </a:tc>
                <a:extLst>
                  <a:ext uri="{0D108BD9-81ED-4DB2-BD59-A6C34878D82A}">
                    <a16:rowId xmlns:a16="http://schemas.microsoft.com/office/drawing/2014/main" xmlns="" val="1660151349"/>
                  </a:ext>
                </a:extLst>
              </a:tr>
              <a:tr h="370840">
                <a:tc>
                  <a:txBody>
                    <a:bodyPr/>
                    <a:lstStyle/>
                    <a:p>
                      <a:pPr algn="ctr"/>
                      <a:r>
                        <a:rPr lang="en-US" altLang="zh-Hans" dirty="0">
                          <a:solidFill>
                            <a:srgbClr val="58595B"/>
                          </a:solidFill>
                          <a:latin typeface="Book Antiqua" pitchFamily="18" charset="0"/>
                        </a:rPr>
                        <a:t>D3</a:t>
                      </a:r>
                      <a:endParaRPr lang="zh-CN" altLang="en-US" dirty="0">
                        <a:solidFill>
                          <a:srgbClr val="58595B"/>
                        </a:solidFill>
                        <a:latin typeface="Book Antiqua" pitchFamily="18" charset="0"/>
                      </a:endParaRPr>
                    </a:p>
                  </a:txBody>
                  <a:tcPr anchor="ctr"/>
                </a:tc>
                <a:tc>
                  <a:txBody>
                    <a:bodyPr/>
                    <a:lstStyle/>
                    <a:p>
                      <a:pPr algn="ctr"/>
                      <a:r>
                        <a:rPr lang="en-US" altLang="zh-Hans" dirty="0">
                          <a:solidFill>
                            <a:srgbClr val="58595B"/>
                          </a:solidFill>
                          <a:latin typeface="Book Antiqua" pitchFamily="18" charset="0"/>
                        </a:rPr>
                        <a:t>1</a:t>
                      </a:r>
                      <a:endParaRPr lang="zh-CN" altLang="en-US" dirty="0">
                        <a:solidFill>
                          <a:srgbClr val="58595B"/>
                        </a:solidFill>
                        <a:latin typeface="Book Antiqua" pitchFamily="18" charset="0"/>
                      </a:endParaRPr>
                    </a:p>
                  </a:txBody>
                  <a:tcPr anchor="ctr"/>
                </a:tc>
                <a:tc>
                  <a:txBody>
                    <a:bodyPr/>
                    <a:lstStyle/>
                    <a:p>
                      <a:pPr algn="ctr"/>
                      <a:r>
                        <a:rPr lang="en-US" altLang="zh-Hans" dirty="0">
                          <a:solidFill>
                            <a:srgbClr val="58595B"/>
                          </a:solidFill>
                          <a:latin typeface="Book Antiqua" pitchFamily="18" charset="0"/>
                        </a:rPr>
                        <a:t>0</a:t>
                      </a:r>
                      <a:endParaRPr lang="zh-CN" altLang="en-US" dirty="0">
                        <a:solidFill>
                          <a:srgbClr val="58595B"/>
                        </a:solidFill>
                        <a:latin typeface="Book Antiqua" pitchFamily="18" charset="0"/>
                      </a:endParaRPr>
                    </a:p>
                  </a:txBody>
                  <a:tcPr anchor="ctr"/>
                </a:tc>
                <a:tc>
                  <a:txBody>
                    <a:bodyPr/>
                    <a:lstStyle/>
                    <a:p>
                      <a:pPr algn="ctr"/>
                      <a:r>
                        <a:rPr lang="en-US" altLang="zh-Hans" dirty="0">
                          <a:solidFill>
                            <a:srgbClr val="58595B"/>
                          </a:solidFill>
                          <a:latin typeface="Book Antiqua" pitchFamily="18" charset="0"/>
                        </a:rPr>
                        <a:t>1</a:t>
                      </a:r>
                      <a:endParaRPr lang="zh-CN" altLang="en-US" dirty="0">
                        <a:solidFill>
                          <a:srgbClr val="58595B"/>
                        </a:solidFill>
                        <a:latin typeface="Book Antiqua" pitchFamily="18" charset="0"/>
                      </a:endParaRPr>
                    </a:p>
                  </a:txBody>
                  <a:tcPr anchor="ctr"/>
                </a:tc>
                <a:extLst>
                  <a:ext uri="{0D108BD9-81ED-4DB2-BD59-A6C34878D82A}">
                    <a16:rowId xmlns:a16="http://schemas.microsoft.com/office/drawing/2014/main" xmlns="" val="2311131802"/>
                  </a:ext>
                </a:extLst>
              </a:tr>
            </a:tbl>
          </a:graphicData>
        </a:graphic>
      </p:graphicFrame>
      <p:pic>
        <p:nvPicPr>
          <p:cNvPr id="9" name="图片 8">
            <a:extLst>
              <a:ext uri="{FF2B5EF4-FFF2-40B4-BE49-F238E27FC236}">
                <a16:creationId xmlns:a16="http://schemas.microsoft.com/office/drawing/2014/main" xmlns="" id="{0DE28397-6B03-6B4F-B018-07B870DA333E}"/>
              </a:ext>
            </a:extLst>
          </p:cNvPr>
          <p:cNvPicPr>
            <a:picLocks noChangeAspect="1"/>
          </p:cNvPicPr>
          <p:nvPr/>
        </p:nvPicPr>
        <p:blipFill>
          <a:blip r:embed="rId2">
            <a:lum contrast="-10000"/>
          </a:blip>
          <a:stretch>
            <a:fillRect/>
          </a:stretch>
        </p:blipFill>
        <p:spPr>
          <a:xfrm>
            <a:off x="3881422" y="3357562"/>
            <a:ext cx="6037437" cy="1326322"/>
          </a:xfrm>
          <a:prstGeom prst="rect">
            <a:avLst/>
          </a:prstGeom>
        </p:spPr>
      </p:pic>
    </p:spTree>
    <p:extLst>
      <p:ext uri="{BB962C8B-B14F-4D97-AF65-F5344CB8AC3E}">
        <p14:creationId xmlns:p14="http://schemas.microsoft.com/office/powerpoint/2010/main" xmlns="" val="2322406920"/>
      </p:ext>
    </p:extLst>
  </p:cSld>
  <p:clrMapOvr>
    <a:masterClrMapping/>
  </p:clrMapOvr>
  <mc:AlternateContent xmlns:mc="http://schemas.openxmlformats.org/markup-compatibility/2006">
    <mc:Choice xmlns:p14="http://schemas.microsoft.com/office/powerpoint/2010/main" xmlns=""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checkerboard(across)">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grpSp>
        <p:nvGrpSpPr>
          <p:cNvPr id="2" name="组合 1"/>
          <p:cNvGrpSpPr/>
          <p:nvPr/>
        </p:nvGrpSpPr>
        <p:grpSpPr>
          <a:xfrm>
            <a:off x="-2" y="0"/>
            <a:ext cx="1581151" cy="1306653"/>
            <a:chOff x="-2" y="5562600"/>
            <a:chExt cx="1581151" cy="1306653"/>
          </a:xfrm>
        </p:grpSpPr>
        <p:sp>
          <p:nvSpPr>
            <p:cNvPr id="3" name="直角三角形 8"/>
            <p:cNvSpPr/>
            <p:nvPr/>
          </p:nvSpPr>
          <p:spPr>
            <a:xfrm flipV="1">
              <a:off x="-2" y="5562600"/>
              <a:ext cx="1581151" cy="1306653"/>
            </a:xfrm>
            <a:custGeom>
              <a:avLst/>
              <a:gdLst>
                <a:gd name="connsiteX0" fmla="*/ 0 w 1596000"/>
                <a:gd name="connsiteY0" fmla="*/ 740842 h 740842"/>
                <a:gd name="connsiteX1" fmla="*/ 0 w 1596000"/>
                <a:gd name="connsiteY1" fmla="*/ 0 h 740842"/>
                <a:gd name="connsiteX2" fmla="*/ 1596000 w 1596000"/>
                <a:gd name="connsiteY2" fmla="*/ 740842 h 740842"/>
                <a:gd name="connsiteX3" fmla="*/ 0 w 1596000"/>
                <a:gd name="connsiteY3" fmla="*/ 740842 h 740842"/>
                <a:gd name="connsiteX0" fmla="*/ 0 w 1519800"/>
                <a:gd name="connsiteY0" fmla="*/ 740842 h 1293292"/>
                <a:gd name="connsiteX1" fmla="*/ 0 w 1519800"/>
                <a:gd name="connsiteY1" fmla="*/ 0 h 1293292"/>
                <a:gd name="connsiteX2" fmla="*/ 1519800 w 1519800"/>
                <a:gd name="connsiteY2" fmla="*/ 1293292 h 1293292"/>
                <a:gd name="connsiteX3" fmla="*/ 0 w 1519800"/>
                <a:gd name="connsiteY3" fmla="*/ 740842 h 1293292"/>
              </a:gdLst>
              <a:ahLst/>
              <a:cxnLst>
                <a:cxn ang="0">
                  <a:pos x="connsiteX0" y="connsiteY0"/>
                </a:cxn>
                <a:cxn ang="0">
                  <a:pos x="connsiteX1" y="connsiteY1"/>
                </a:cxn>
                <a:cxn ang="0">
                  <a:pos x="connsiteX2" y="connsiteY2"/>
                </a:cxn>
                <a:cxn ang="0">
                  <a:pos x="connsiteX3" y="connsiteY3"/>
                </a:cxn>
              </a:cxnLst>
              <a:rect l="l" t="t" r="r" b="b"/>
              <a:pathLst>
                <a:path w="1519800" h="1293292">
                  <a:moveTo>
                    <a:pt x="0" y="740842"/>
                  </a:moveTo>
                  <a:lnTo>
                    <a:pt x="0" y="0"/>
                  </a:lnTo>
                  <a:lnTo>
                    <a:pt x="1519800" y="1293292"/>
                  </a:lnTo>
                  <a:lnTo>
                    <a:pt x="0" y="740842"/>
                  </a:lnTo>
                  <a:close/>
                </a:path>
              </a:pathLst>
            </a:custGeom>
            <a:solidFill>
              <a:srgbClr val="59C3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 name="直角三角形 8"/>
            <p:cNvSpPr/>
            <p:nvPr/>
          </p:nvSpPr>
          <p:spPr>
            <a:xfrm rot="5400000" flipH="1" flipV="1">
              <a:off x="148633" y="5428776"/>
              <a:ext cx="1293293" cy="1565153"/>
            </a:xfrm>
            <a:custGeom>
              <a:avLst/>
              <a:gdLst>
                <a:gd name="connsiteX0" fmla="*/ 0 w 1596000"/>
                <a:gd name="connsiteY0" fmla="*/ 740842 h 740842"/>
                <a:gd name="connsiteX1" fmla="*/ 0 w 1596000"/>
                <a:gd name="connsiteY1" fmla="*/ 0 h 740842"/>
                <a:gd name="connsiteX2" fmla="*/ 1596000 w 1596000"/>
                <a:gd name="connsiteY2" fmla="*/ 740842 h 740842"/>
                <a:gd name="connsiteX3" fmla="*/ 0 w 1596000"/>
                <a:gd name="connsiteY3" fmla="*/ 740842 h 740842"/>
                <a:gd name="connsiteX0" fmla="*/ 0 w 1519800"/>
                <a:gd name="connsiteY0" fmla="*/ 740842 h 1293292"/>
                <a:gd name="connsiteX1" fmla="*/ 0 w 1519800"/>
                <a:gd name="connsiteY1" fmla="*/ 0 h 1293292"/>
                <a:gd name="connsiteX2" fmla="*/ 1519800 w 1519800"/>
                <a:gd name="connsiteY2" fmla="*/ 1293292 h 1293292"/>
                <a:gd name="connsiteX3" fmla="*/ 0 w 1519800"/>
                <a:gd name="connsiteY3" fmla="*/ 740842 h 1293292"/>
              </a:gdLst>
              <a:ahLst/>
              <a:cxnLst>
                <a:cxn ang="0">
                  <a:pos x="connsiteX0" y="connsiteY0"/>
                </a:cxn>
                <a:cxn ang="0">
                  <a:pos x="connsiteX1" y="connsiteY1"/>
                </a:cxn>
                <a:cxn ang="0">
                  <a:pos x="connsiteX2" y="connsiteY2"/>
                </a:cxn>
                <a:cxn ang="0">
                  <a:pos x="connsiteX3" y="connsiteY3"/>
                </a:cxn>
              </a:cxnLst>
              <a:rect l="l" t="t" r="r" b="b"/>
              <a:pathLst>
                <a:path w="1519800" h="1293292">
                  <a:moveTo>
                    <a:pt x="0" y="740842"/>
                  </a:moveTo>
                  <a:lnTo>
                    <a:pt x="0" y="0"/>
                  </a:lnTo>
                  <a:lnTo>
                    <a:pt x="1519800" y="1293292"/>
                  </a:lnTo>
                  <a:lnTo>
                    <a:pt x="0" y="740842"/>
                  </a:lnTo>
                  <a:close/>
                </a:path>
              </a:pathLst>
            </a:custGeom>
            <a:solidFill>
              <a:schemeClr val="bg1"/>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5" name="矩形 4"/>
          <p:cNvSpPr/>
          <p:nvPr/>
        </p:nvSpPr>
        <p:spPr>
          <a:xfrm>
            <a:off x="1667706" y="294809"/>
            <a:ext cx="5364398" cy="707886"/>
          </a:xfrm>
          <a:prstGeom prst="rect">
            <a:avLst/>
          </a:prstGeom>
        </p:spPr>
        <p:txBody>
          <a:bodyPr wrap="square">
            <a:spAutoFit/>
          </a:bodyPr>
          <a:lstStyle/>
          <a:p>
            <a:r>
              <a:rPr lang="en-US" altLang="zh-CN" sz="4000" dirty="0">
                <a:solidFill>
                  <a:srgbClr val="58595B"/>
                </a:solidFill>
                <a:latin typeface="Agency FB" panose="020B0503020202020204" pitchFamily="34" charset="0"/>
              </a:rPr>
              <a:t>Calculate the Similarity</a:t>
            </a:r>
            <a:endParaRPr lang="zh-CN" altLang="en-US" sz="4000" dirty="0">
              <a:solidFill>
                <a:srgbClr val="58595B"/>
              </a:solidFill>
              <a:latin typeface="Agency FB" panose="020B0503020202020204" pitchFamily="34" charset="0"/>
            </a:endParaRPr>
          </a:p>
        </p:txBody>
      </p:sp>
      <p:graphicFrame>
        <p:nvGraphicFramePr>
          <p:cNvPr id="6" name="表格 5">
            <a:extLst>
              <a:ext uri="{FF2B5EF4-FFF2-40B4-BE49-F238E27FC236}">
                <a16:creationId xmlns:a16="http://schemas.microsoft.com/office/drawing/2014/main" xmlns="" id="{16CFF6E0-359B-3F43-8557-0CF67DE66F09}"/>
              </a:ext>
            </a:extLst>
          </p:cNvPr>
          <p:cNvGraphicFramePr>
            <a:graphicFrameLocks noGrp="1"/>
          </p:cNvGraphicFramePr>
          <p:nvPr>
            <p:extLst>
              <p:ext uri="{D42A27DB-BD31-4B8C-83A1-F6EECF244321}">
                <p14:modId xmlns:p14="http://schemas.microsoft.com/office/powerpoint/2010/main" xmlns="" val="1450649048"/>
              </p:ext>
            </p:extLst>
          </p:nvPr>
        </p:nvGraphicFramePr>
        <p:xfrm>
          <a:off x="1452528" y="1285860"/>
          <a:ext cx="9286944" cy="1857388"/>
        </p:xfrm>
        <a:graphic>
          <a:graphicData uri="http://schemas.openxmlformats.org/drawingml/2006/table">
            <a:tbl>
              <a:tblPr firstRow="1" bandRow="1">
                <a:tableStyleId>{5C22544A-7EE6-4342-B048-85BDC9FD1C3A}</a:tableStyleId>
              </a:tblPr>
              <a:tblGrid>
                <a:gridCol w="2321736">
                  <a:extLst>
                    <a:ext uri="{9D8B030D-6E8A-4147-A177-3AD203B41FA5}">
                      <a16:colId xmlns:a16="http://schemas.microsoft.com/office/drawing/2014/main" xmlns="" val="1641084875"/>
                    </a:ext>
                  </a:extLst>
                </a:gridCol>
                <a:gridCol w="2321736">
                  <a:extLst>
                    <a:ext uri="{9D8B030D-6E8A-4147-A177-3AD203B41FA5}">
                      <a16:colId xmlns:a16="http://schemas.microsoft.com/office/drawing/2014/main" xmlns="" val="1278631411"/>
                    </a:ext>
                  </a:extLst>
                </a:gridCol>
                <a:gridCol w="2321736">
                  <a:extLst>
                    <a:ext uri="{9D8B030D-6E8A-4147-A177-3AD203B41FA5}">
                      <a16:colId xmlns:a16="http://schemas.microsoft.com/office/drawing/2014/main" xmlns="" val="211395829"/>
                    </a:ext>
                  </a:extLst>
                </a:gridCol>
                <a:gridCol w="2321736">
                  <a:extLst>
                    <a:ext uri="{9D8B030D-6E8A-4147-A177-3AD203B41FA5}">
                      <a16:colId xmlns:a16="http://schemas.microsoft.com/office/drawing/2014/main" xmlns="" val="586360728"/>
                    </a:ext>
                  </a:extLst>
                </a:gridCol>
              </a:tblGrid>
              <a:tr h="464347">
                <a:tc>
                  <a:txBody>
                    <a:bodyPr/>
                    <a:lstStyle/>
                    <a:p>
                      <a:pPr algn="ctr"/>
                      <a:r>
                        <a:rPr lang="en-US" altLang="zh-Hans" dirty="0">
                          <a:solidFill>
                            <a:srgbClr val="FFFFFF"/>
                          </a:solidFill>
                          <a:latin typeface="Book Antiqua" pitchFamily="18" charset="0"/>
                        </a:rPr>
                        <a:t>Disease</a:t>
                      </a:r>
                      <a:endParaRPr lang="zh-CN" altLang="en-US" dirty="0">
                        <a:solidFill>
                          <a:srgbClr val="FFFFFF"/>
                        </a:solidFill>
                        <a:latin typeface="Book Antiqua" pitchFamily="18" charset="0"/>
                      </a:endParaRPr>
                    </a:p>
                  </a:txBody>
                  <a:tcPr/>
                </a:tc>
                <a:tc>
                  <a:txBody>
                    <a:bodyPr/>
                    <a:lstStyle/>
                    <a:p>
                      <a:pPr algn="ctr"/>
                      <a:r>
                        <a:rPr lang="en-US" altLang="zh-Hans" dirty="0">
                          <a:solidFill>
                            <a:srgbClr val="FFFFFF"/>
                          </a:solidFill>
                          <a:latin typeface="Book Antiqua" pitchFamily="18" charset="0"/>
                        </a:rPr>
                        <a:t>Symptoms_S1</a:t>
                      </a:r>
                      <a:endParaRPr lang="zh-CN" altLang="en-US" dirty="0">
                        <a:solidFill>
                          <a:srgbClr val="FFFFFF"/>
                        </a:solidFill>
                        <a:latin typeface="Book Antiqua" pitchFamily="18" charset="0"/>
                      </a:endParaRPr>
                    </a:p>
                  </a:txBody>
                  <a:tcPr/>
                </a:tc>
                <a:tc>
                  <a:txBody>
                    <a:bodyPr/>
                    <a:lstStyle/>
                    <a:p>
                      <a:pPr algn="ctr"/>
                      <a:r>
                        <a:rPr lang="en-US" altLang="zh-Hans" dirty="0">
                          <a:solidFill>
                            <a:srgbClr val="FFFFFF"/>
                          </a:solidFill>
                          <a:latin typeface="Book Antiqua" pitchFamily="18" charset="0"/>
                        </a:rPr>
                        <a:t>Symptoms_S2</a:t>
                      </a:r>
                      <a:endParaRPr lang="zh-CN" altLang="en-US" dirty="0">
                        <a:solidFill>
                          <a:srgbClr val="FFFFFF"/>
                        </a:solidFill>
                        <a:latin typeface="Book Antiqua" pitchFamily="18" charset="0"/>
                      </a:endParaRPr>
                    </a:p>
                  </a:txBody>
                  <a:tcPr/>
                </a:tc>
                <a:tc>
                  <a:txBody>
                    <a:bodyPr/>
                    <a:lstStyle/>
                    <a:p>
                      <a:pPr algn="ctr"/>
                      <a:r>
                        <a:rPr lang="en-US" altLang="zh-Hans" dirty="0">
                          <a:solidFill>
                            <a:srgbClr val="FFFFFF"/>
                          </a:solidFill>
                          <a:latin typeface="Book Antiqua" pitchFamily="18" charset="0"/>
                        </a:rPr>
                        <a:t>Symptoms_S3</a:t>
                      </a:r>
                      <a:endParaRPr lang="zh-CN" altLang="en-US" dirty="0">
                        <a:solidFill>
                          <a:srgbClr val="FFFFFF"/>
                        </a:solidFill>
                        <a:latin typeface="Book Antiqua" pitchFamily="18" charset="0"/>
                      </a:endParaRPr>
                    </a:p>
                  </a:txBody>
                  <a:tcPr/>
                </a:tc>
                <a:extLst>
                  <a:ext uri="{0D108BD9-81ED-4DB2-BD59-A6C34878D82A}">
                    <a16:rowId xmlns:a16="http://schemas.microsoft.com/office/drawing/2014/main" xmlns="" val="34141355"/>
                  </a:ext>
                </a:extLst>
              </a:tr>
              <a:tr h="464347">
                <a:tc>
                  <a:txBody>
                    <a:bodyPr/>
                    <a:lstStyle/>
                    <a:p>
                      <a:pPr algn="ctr"/>
                      <a:r>
                        <a:rPr lang="en-US" altLang="zh-Hans" dirty="0">
                          <a:solidFill>
                            <a:srgbClr val="58595B"/>
                          </a:solidFill>
                          <a:latin typeface="Book Antiqua" pitchFamily="18" charset="0"/>
                        </a:rPr>
                        <a:t>D1</a:t>
                      </a:r>
                      <a:endParaRPr lang="zh-CN" altLang="en-US" dirty="0">
                        <a:solidFill>
                          <a:srgbClr val="58595B"/>
                        </a:solidFill>
                        <a:latin typeface="Book Antiqua" pitchFamily="18" charset="0"/>
                      </a:endParaRPr>
                    </a:p>
                  </a:txBody>
                  <a:tcPr/>
                </a:tc>
                <a:tc>
                  <a:txBody>
                    <a:bodyPr/>
                    <a:lstStyle/>
                    <a:p>
                      <a:pPr algn="ctr"/>
                      <a:r>
                        <a:rPr lang="en-US" altLang="zh-Hans" dirty="0">
                          <a:solidFill>
                            <a:srgbClr val="58595B"/>
                          </a:solidFill>
                          <a:latin typeface="Book Antiqua" pitchFamily="18" charset="0"/>
                        </a:rPr>
                        <a:t>1</a:t>
                      </a:r>
                      <a:endParaRPr lang="zh-CN" altLang="en-US" dirty="0">
                        <a:solidFill>
                          <a:srgbClr val="58595B"/>
                        </a:solidFill>
                        <a:latin typeface="Book Antiqua" pitchFamily="18" charset="0"/>
                      </a:endParaRPr>
                    </a:p>
                  </a:txBody>
                  <a:tcPr/>
                </a:tc>
                <a:tc>
                  <a:txBody>
                    <a:bodyPr/>
                    <a:lstStyle/>
                    <a:p>
                      <a:pPr algn="ctr"/>
                      <a:r>
                        <a:rPr lang="en-US" altLang="zh-Hans" dirty="0">
                          <a:solidFill>
                            <a:srgbClr val="58595B"/>
                          </a:solidFill>
                          <a:latin typeface="Book Antiqua" pitchFamily="18" charset="0"/>
                        </a:rPr>
                        <a:t>0</a:t>
                      </a:r>
                      <a:endParaRPr lang="zh-CN" altLang="en-US" dirty="0">
                        <a:solidFill>
                          <a:srgbClr val="58595B"/>
                        </a:solidFill>
                        <a:latin typeface="Book Antiqua" pitchFamily="18" charset="0"/>
                      </a:endParaRPr>
                    </a:p>
                  </a:txBody>
                  <a:tcPr/>
                </a:tc>
                <a:tc>
                  <a:txBody>
                    <a:bodyPr/>
                    <a:lstStyle/>
                    <a:p>
                      <a:pPr algn="ctr"/>
                      <a:r>
                        <a:rPr lang="en-US" altLang="zh-Hans" dirty="0">
                          <a:solidFill>
                            <a:srgbClr val="58595B"/>
                          </a:solidFill>
                          <a:latin typeface="Book Antiqua" pitchFamily="18" charset="0"/>
                        </a:rPr>
                        <a:t>0</a:t>
                      </a:r>
                      <a:endParaRPr lang="zh-CN" altLang="en-US" dirty="0">
                        <a:solidFill>
                          <a:srgbClr val="58595B"/>
                        </a:solidFill>
                        <a:latin typeface="Book Antiqua" pitchFamily="18" charset="0"/>
                      </a:endParaRPr>
                    </a:p>
                  </a:txBody>
                  <a:tcPr/>
                </a:tc>
                <a:extLst>
                  <a:ext uri="{0D108BD9-81ED-4DB2-BD59-A6C34878D82A}">
                    <a16:rowId xmlns:a16="http://schemas.microsoft.com/office/drawing/2014/main" xmlns="" val="1426598181"/>
                  </a:ext>
                </a:extLst>
              </a:tr>
              <a:tr h="464347">
                <a:tc>
                  <a:txBody>
                    <a:bodyPr/>
                    <a:lstStyle/>
                    <a:p>
                      <a:pPr algn="ctr"/>
                      <a:r>
                        <a:rPr lang="en-US" altLang="zh-Hans" dirty="0">
                          <a:solidFill>
                            <a:srgbClr val="58595B"/>
                          </a:solidFill>
                          <a:latin typeface="Book Antiqua" pitchFamily="18" charset="0"/>
                        </a:rPr>
                        <a:t>D2</a:t>
                      </a:r>
                    </a:p>
                  </a:txBody>
                  <a:tcPr/>
                </a:tc>
                <a:tc>
                  <a:txBody>
                    <a:bodyPr/>
                    <a:lstStyle/>
                    <a:p>
                      <a:pPr algn="ctr"/>
                      <a:r>
                        <a:rPr lang="en-US" altLang="zh-Hans" dirty="0">
                          <a:solidFill>
                            <a:srgbClr val="58595B"/>
                          </a:solidFill>
                          <a:latin typeface="Book Antiqua" pitchFamily="18" charset="0"/>
                        </a:rPr>
                        <a:t>1</a:t>
                      </a:r>
                      <a:endParaRPr lang="zh-CN" altLang="en-US" dirty="0">
                        <a:solidFill>
                          <a:srgbClr val="58595B"/>
                        </a:solidFill>
                        <a:latin typeface="Book Antiqua" pitchFamily="18" charset="0"/>
                      </a:endParaRPr>
                    </a:p>
                  </a:txBody>
                  <a:tcPr/>
                </a:tc>
                <a:tc>
                  <a:txBody>
                    <a:bodyPr/>
                    <a:lstStyle/>
                    <a:p>
                      <a:pPr algn="ctr"/>
                      <a:r>
                        <a:rPr lang="en-US" altLang="zh-Hans" dirty="0">
                          <a:solidFill>
                            <a:srgbClr val="58595B"/>
                          </a:solidFill>
                          <a:latin typeface="Book Antiqua" pitchFamily="18" charset="0"/>
                        </a:rPr>
                        <a:t>0</a:t>
                      </a:r>
                      <a:endParaRPr lang="zh-CN" altLang="en-US" dirty="0">
                        <a:solidFill>
                          <a:srgbClr val="58595B"/>
                        </a:solidFill>
                        <a:latin typeface="Book Antiqua" pitchFamily="18" charset="0"/>
                      </a:endParaRPr>
                    </a:p>
                  </a:txBody>
                  <a:tcPr/>
                </a:tc>
                <a:tc>
                  <a:txBody>
                    <a:bodyPr/>
                    <a:lstStyle/>
                    <a:p>
                      <a:pPr algn="ctr"/>
                      <a:r>
                        <a:rPr lang="en-US" altLang="zh-Hans" dirty="0">
                          <a:solidFill>
                            <a:srgbClr val="58595B"/>
                          </a:solidFill>
                          <a:latin typeface="Book Antiqua" pitchFamily="18" charset="0"/>
                        </a:rPr>
                        <a:t>0</a:t>
                      </a:r>
                      <a:endParaRPr lang="zh-CN" altLang="en-US" dirty="0">
                        <a:solidFill>
                          <a:srgbClr val="58595B"/>
                        </a:solidFill>
                        <a:latin typeface="Book Antiqua" pitchFamily="18" charset="0"/>
                      </a:endParaRPr>
                    </a:p>
                  </a:txBody>
                  <a:tcPr/>
                </a:tc>
                <a:extLst>
                  <a:ext uri="{0D108BD9-81ED-4DB2-BD59-A6C34878D82A}">
                    <a16:rowId xmlns:a16="http://schemas.microsoft.com/office/drawing/2014/main" xmlns="" val="1660151349"/>
                  </a:ext>
                </a:extLst>
              </a:tr>
              <a:tr h="464347">
                <a:tc>
                  <a:txBody>
                    <a:bodyPr/>
                    <a:lstStyle/>
                    <a:p>
                      <a:pPr algn="ctr"/>
                      <a:r>
                        <a:rPr lang="en-US" altLang="zh-Hans" dirty="0">
                          <a:solidFill>
                            <a:srgbClr val="58595B"/>
                          </a:solidFill>
                          <a:latin typeface="Book Antiqua" pitchFamily="18" charset="0"/>
                        </a:rPr>
                        <a:t>D3</a:t>
                      </a:r>
                      <a:endParaRPr lang="zh-CN" altLang="en-US" dirty="0">
                        <a:solidFill>
                          <a:srgbClr val="58595B"/>
                        </a:solidFill>
                        <a:latin typeface="Book Antiqua" pitchFamily="18" charset="0"/>
                      </a:endParaRPr>
                    </a:p>
                  </a:txBody>
                  <a:tcPr/>
                </a:tc>
                <a:tc>
                  <a:txBody>
                    <a:bodyPr/>
                    <a:lstStyle/>
                    <a:p>
                      <a:pPr algn="ctr"/>
                      <a:r>
                        <a:rPr lang="en-US" altLang="zh-Hans" dirty="0">
                          <a:solidFill>
                            <a:srgbClr val="58595B"/>
                          </a:solidFill>
                          <a:latin typeface="Book Antiqua" pitchFamily="18" charset="0"/>
                        </a:rPr>
                        <a:t>1</a:t>
                      </a:r>
                      <a:endParaRPr lang="zh-CN" altLang="en-US" dirty="0">
                        <a:solidFill>
                          <a:srgbClr val="58595B"/>
                        </a:solidFill>
                        <a:latin typeface="Book Antiqua" pitchFamily="18" charset="0"/>
                      </a:endParaRPr>
                    </a:p>
                  </a:txBody>
                  <a:tcPr/>
                </a:tc>
                <a:tc>
                  <a:txBody>
                    <a:bodyPr/>
                    <a:lstStyle/>
                    <a:p>
                      <a:pPr algn="ctr"/>
                      <a:r>
                        <a:rPr lang="en-US" altLang="zh-Hans" dirty="0">
                          <a:solidFill>
                            <a:srgbClr val="58595B"/>
                          </a:solidFill>
                          <a:latin typeface="Book Antiqua" pitchFamily="18" charset="0"/>
                        </a:rPr>
                        <a:t>0</a:t>
                      </a:r>
                      <a:endParaRPr lang="zh-CN" altLang="en-US" dirty="0">
                        <a:solidFill>
                          <a:srgbClr val="58595B"/>
                        </a:solidFill>
                        <a:latin typeface="Book Antiqua" pitchFamily="18" charset="0"/>
                      </a:endParaRPr>
                    </a:p>
                  </a:txBody>
                  <a:tcPr/>
                </a:tc>
                <a:tc>
                  <a:txBody>
                    <a:bodyPr/>
                    <a:lstStyle/>
                    <a:p>
                      <a:pPr algn="ctr"/>
                      <a:r>
                        <a:rPr lang="en-US" altLang="zh-Hans" dirty="0">
                          <a:solidFill>
                            <a:srgbClr val="58595B"/>
                          </a:solidFill>
                          <a:latin typeface="Book Antiqua" pitchFamily="18" charset="0"/>
                        </a:rPr>
                        <a:t>1</a:t>
                      </a:r>
                      <a:endParaRPr lang="zh-CN" altLang="en-US" dirty="0">
                        <a:solidFill>
                          <a:srgbClr val="58595B"/>
                        </a:solidFill>
                        <a:latin typeface="Book Antiqua" pitchFamily="18" charset="0"/>
                      </a:endParaRPr>
                    </a:p>
                  </a:txBody>
                  <a:tcPr/>
                </a:tc>
                <a:extLst>
                  <a:ext uri="{0D108BD9-81ED-4DB2-BD59-A6C34878D82A}">
                    <a16:rowId xmlns:a16="http://schemas.microsoft.com/office/drawing/2014/main" xmlns="" val="2311131802"/>
                  </a:ext>
                </a:extLst>
              </a:tr>
            </a:tbl>
          </a:graphicData>
        </a:graphic>
      </p:graphicFrame>
      <p:sp>
        <p:nvSpPr>
          <p:cNvPr id="7" name="下箭头 6"/>
          <p:cNvSpPr/>
          <p:nvPr/>
        </p:nvSpPr>
        <p:spPr>
          <a:xfrm>
            <a:off x="2024034" y="3357562"/>
            <a:ext cx="428628" cy="1000132"/>
          </a:xfrm>
          <a:prstGeom prst="downArrow">
            <a:avLst/>
          </a:prstGeom>
          <a:solidFill>
            <a:srgbClr val="59C3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8" name="表格 7">
            <a:extLst>
              <a:ext uri="{FF2B5EF4-FFF2-40B4-BE49-F238E27FC236}">
                <a16:creationId xmlns:a16="http://schemas.microsoft.com/office/drawing/2014/main" xmlns="" id="{D130A1B7-22A2-5B49-8B39-BB95963E3787}"/>
              </a:ext>
            </a:extLst>
          </p:cNvPr>
          <p:cNvGraphicFramePr>
            <a:graphicFrameLocks noGrp="1"/>
          </p:cNvGraphicFramePr>
          <p:nvPr>
            <p:extLst>
              <p:ext uri="{D42A27DB-BD31-4B8C-83A1-F6EECF244321}">
                <p14:modId xmlns:p14="http://schemas.microsoft.com/office/powerpoint/2010/main" xmlns="" val="3938800664"/>
              </p:ext>
            </p:extLst>
          </p:nvPr>
        </p:nvGraphicFramePr>
        <p:xfrm>
          <a:off x="1452528" y="4500570"/>
          <a:ext cx="9358380" cy="1857392"/>
        </p:xfrm>
        <a:graphic>
          <a:graphicData uri="http://schemas.openxmlformats.org/drawingml/2006/table">
            <a:tbl>
              <a:tblPr firstRow="1" bandRow="1">
                <a:tableStyleId>{5C22544A-7EE6-4342-B048-85BDC9FD1C3A}</a:tableStyleId>
              </a:tblPr>
              <a:tblGrid>
                <a:gridCol w="2339595">
                  <a:extLst>
                    <a:ext uri="{9D8B030D-6E8A-4147-A177-3AD203B41FA5}">
                      <a16:colId xmlns:a16="http://schemas.microsoft.com/office/drawing/2014/main" xmlns="" val="1022388977"/>
                    </a:ext>
                  </a:extLst>
                </a:gridCol>
                <a:gridCol w="2339595">
                  <a:extLst>
                    <a:ext uri="{9D8B030D-6E8A-4147-A177-3AD203B41FA5}">
                      <a16:colId xmlns:a16="http://schemas.microsoft.com/office/drawing/2014/main" xmlns="" val="108739444"/>
                    </a:ext>
                  </a:extLst>
                </a:gridCol>
                <a:gridCol w="2339595">
                  <a:extLst>
                    <a:ext uri="{9D8B030D-6E8A-4147-A177-3AD203B41FA5}">
                      <a16:colId xmlns:a16="http://schemas.microsoft.com/office/drawing/2014/main" xmlns="" val="1871687300"/>
                    </a:ext>
                  </a:extLst>
                </a:gridCol>
                <a:gridCol w="2339595">
                  <a:extLst>
                    <a:ext uri="{9D8B030D-6E8A-4147-A177-3AD203B41FA5}">
                      <a16:colId xmlns:a16="http://schemas.microsoft.com/office/drawing/2014/main" xmlns="" val="1773669881"/>
                    </a:ext>
                  </a:extLst>
                </a:gridCol>
              </a:tblGrid>
              <a:tr h="464348">
                <a:tc>
                  <a:txBody>
                    <a:bodyPr/>
                    <a:lstStyle/>
                    <a:p>
                      <a:pPr algn="ctr"/>
                      <a:endParaRPr lang="zh-CN" altLang="en-US" dirty="0">
                        <a:solidFill>
                          <a:srgbClr val="FFFFFF"/>
                        </a:solidFill>
                        <a:latin typeface="Book Antiqua" pitchFamily="18" charset="0"/>
                      </a:endParaRPr>
                    </a:p>
                  </a:txBody>
                  <a:tcPr/>
                </a:tc>
                <a:tc>
                  <a:txBody>
                    <a:bodyPr/>
                    <a:lstStyle/>
                    <a:p>
                      <a:pPr algn="ctr"/>
                      <a:r>
                        <a:rPr lang="en-US" altLang="zh-Hans" dirty="0">
                          <a:solidFill>
                            <a:srgbClr val="FFFFFF"/>
                          </a:solidFill>
                          <a:latin typeface="Book Antiqua" pitchFamily="18" charset="0"/>
                        </a:rPr>
                        <a:t>D1</a:t>
                      </a:r>
                      <a:endParaRPr lang="zh-CN" altLang="en-US" dirty="0">
                        <a:solidFill>
                          <a:srgbClr val="FFFFFF"/>
                        </a:solidFill>
                        <a:latin typeface="Book Antiqua" pitchFamily="18" charset="0"/>
                      </a:endParaRPr>
                    </a:p>
                  </a:txBody>
                  <a:tcPr/>
                </a:tc>
                <a:tc>
                  <a:txBody>
                    <a:bodyPr/>
                    <a:lstStyle/>
                    <a:p>
                      <a:pPr algn="ctr"/>
                      <a:r>
                        <a:rPr lang="en-US" altLang="zh-Hans" dirty="0">
                          <a:solidFill>
                            <a:srgbClr val="FFFFFF"/>
                          </a:solidFill>
                          <a:latin typeface="Book Antiqua" pitchFamily="18" charset="0"/>
                        </a:rPr>
                        <a:t>D2</a:t>
                      </a:r>
                      <a:endParaRPr lang="zh-CN" altLang="en-US" dirty="0">
                        <a:solidFill>
                          <a:srgbClr val="FFFFFF"/>
                        </a:solidFill>
                        <a:latin typeface="Book Antiqua" pitchFamily="18" charset="0"/>
                      </a:endParaRPr>
                    </a:p>
                  </a:txBody>
                  <a:tcPr/>
                </a:tc>
                <a:tc>
                  <a:txBody>
                    <a:bodyPr/>
                    <a:lstStyle/>
                    <a:p>
                      <a:pPr algn="ctr"/>
                      <a:r>
                        <a:rPr lang="en-US" altLang="zh-Hans" dirty="0">
                          <a:solidFill>
                            <a:srgbClr val="FFFFFF"/>
                          </a:solidFill>
                          <a:latin typeface="Book Antiqua" pitchFamily="18" charset="0"/>
                        </a:rPr>
                        <a:t>D3</a:t>
                      </a:r>
                      <a:endParaRPr lang="zh-CN" altLang="en-US" dirty="0">
                        <a:solidFill>
                          <a:srgbClr val="FFFFFF"/>
                        </a:solidFill>
                        <a:latin typeface="Book Antiqua" pitchFamily="18" charset="0"/>
                      </a:endParaRPr>
                    </a:p>
                  </a:txBody>
                  <a:tcPr/>
                </a:tc>
                <a:extLst>
                  <a:ext uri="{0D108BD9-81ED-4DB2-BD59-A6C34878D82A}">
                    <a16:rowId xmlns:a16="http://schemas.microsoft.com/office/drawing/2014/main" xmlns="" val="440226465"/>
                  </a:ext>
                </a:extLst>
              </a:tr>
              <a:tr h="464348">
                <a:tc>
                  <a:txBody>
                    <a:bodyPr/>
                    <a:lstStyle/>
                    <a:p>
                      <a:pPr algn="ctr"/>
                      <a:r>
                        <a:rPr lang="en-US" altLang="zh-Hans" dirty="0">
                          <a:solidFill>
                            <a:srgbClr val="58595B"/>
                          </a:solidFill>
                          <a:latin typeface="Book Antiqua" pitchFamily="18" charset="0"/>
                        </a:rPr>
                        <a:t>D1</a:t>
                      </a:r>
                      <a:endParaRPr lang="zh-CN" altLang="en-US" dirty="0">
                        <a:solidFill>
                          <a:srgbClr val="58595B"/>
                        </a:solidFill>
                        <a:latin typeface="Book Antiqua" pitchFamily="18" charset="0"/>
                      </a:endParaRPr>
                    </a:p>
                  </a:txBody>
                  <a:tcPr/>
                </a:tc>
                <a:tc>
                  <a:txBody>
                    <a:bodyPr/>
                    <a:lstStyle/>
                    <a:p>
                      <a:r>
                        <a:rPr lang="en-US" altLang="zh-Hans" dirty="0">
                          <a:solidFill>
                            <a:srgbClr val="58595B"/>
                          </a:solidFill>
                          <a:latin typeface="Book Antiqua" pitchFamily="18" charset="0"/>
                        </a:rPr>
                        <a:t>1</a:t>
                      </a:r>
                      <a:endParaRPr lang="zh-CN" altLang="en-US" dirty="0">
                        <a:solidFill>
                          <a:srgbClr val="58595B"/>
                        </a:solidFill>
                        <a:latin typeface="Book Antiqua" pitchFamily="18" charset="0"/>
                      </a:endParaRPr>
                    </a:p>
                  </a:txBody>
                  <a:tcPr/>
                </a:tc>
                <a:tc>
                  <a:txBody>
                    <a:bodyPr/>
                    <a:lstStyle/>
                    <a:p>
                      <a:r>
                        <a:rPr lang="en-US" altLang="zh-CN" sz="1800" b="0" i="0" kern="1200" dirty="0">
                          <a:solidFill>
                            <a:srgbClr val="58595B"/>
                          </a:solidFill>
                          <a:effectLst/>
                          <a:latin typeface="Book Antiqua" pitchFamily="18" charset="0"/>
                          <a:ea typeface="+mn-ea"/>
                          <a:cs typeface="+mn-cs"/>
                        </a:rPr>
                        <a:t>-0.006915490</a:t>
                      </a:r>
                    </a:p>
                  </a:txBody>
                  <a:tcPr marL="47625" marR="47625" marT="38100" marB="38100" anchor="ctr"/>
                </a:tc>
                <a:tc>
                  <a:txBody>
                    <a:bodyPr/>
                    <a:lstStyle/>
                    <a:p>
                      <a:pPr algn="l"/>
                      <a:r>
                        <a:rPr lang="en-US" altLang="zh-CN" dirty="0">
                          <a:solidFill>
                            <a:srgbClr val="58595B"/>
                          </a:solidFill>
                          <a:effectLst/>
                          <a:latin typeface="Book Antiqua" pitchFamily="18" charset="0"/>
                        </a:rPr>
                        <a:t>-0.007144623</a:t>
                      </a:r>
                    </a:p>
                  </a:txBody>
                  <a:tcPr marL="47625" marR="47625" marT="38100" marB="38100" anchor="ctr"/>
                </a:tc>
                <a:extLst>
                  <a:ext uri="{0D108BD9-81ED-4DB2-BD59-A6C34878D82A}">
                    <a16:rowId xmlns:a16="http://schemas.microsoft.com/office/drawing/2014/main" xmlns="" val="2994932941"/>
                  </a:ext>
                </a:extLst>
              </a:tr>
              <a:tr h="464348">
                <a:tc>
                  <a:txBody>
                    <a:bodyPr/>
                    <a:lstStyle/>
                    <a:p>
                      <a:pPr algn="ctr"/>
                      <a:r>
                        <a:rPr lang="en-US" altLang="zh-Hans" dirty="0">
                          <a:solidFill>
                            <a:srgbClr val="58595B"/>
                          </a:solidFill>
                          <a:latin typeface="Book Antiqua" pitchFamily="18" charset="0"/>
                        </a:rPr>
                        <a:t>D2</a:t>
                      </a:r>
                      <a:endParaRPr lang="zh-CN" altLang="en-US" dirty="0">
                        <a:solidFill>
                          <a:srgbClr val="58595B"/>
                        </a:solidFill>
                        <a:latin typeface="Book Antiqua" pitchFamily="18" charset="0"/>
                      </a:endParaRP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altLang="zh-CN" sz="1800" b="0" i="0" kern="1200" dirty="0">
                          <a:solidFill>
                            <a:srgbClr val="58595B"/>
                          </a:solidFill>
                          <a:effectLst/>
                          <a:latin typeface="Book Antiqua" pitchFamily="18" charset="0"/>
                          <a:ea typeface="+mn-ea"/>
                          <a:cs typeface="+mn-cs"/>
                        </a:rPr>
                        <a:t>-0.006915490</a:t>
                      </a:r>
                    </a:p>
                  </a:txBody>
                  <a:tcPr/>
                </a:tc>
                <a:tc>
                  <a:txBody>
                    <a:bodyPr/>
                    <a:lstStyle/>
                    <a:p>
                      <a:r>
                        <a:rPr lang="en-US" altLang="zh-Hans" dirty="0">
                          <a:solidFill>
                            <a:srgbClr val="58595B"/>
                          </a:solidFill>
                          <a:latin typeface="Book Antiqua" pitchFamily="18" charset="0"/>
                        </a:rPr>
                        <a:t>1</a:t>
                      </a:r>
                      <a:endParaRPr lang="zh-CN" altLang="en-US" dirty="0">
                        <a:solidFill>
                          <a:srgbClr val="58595B"/>
                        </a:solidFill>
                        <a:latin typeface="Book Antiqua" pitchFamily="18" charset="0"/>
                      </a:endParaRPr>
                    </a:p>
                  </a:txBody>
                  <a:tcPr/>
                </a:tc>
                <a:tc>
                  <a:txBody>
                    <a:bodyPr/>
                    <a:lstStyle/>
                    <a:p>
                      <a:r>
                        <a:rPr lang="en-US" altLang="zh-CN" sz="1800" b="0" i="0" kern="1200" dirty="0">
                          <a:solidFill>
                            <a:srgbClr val="58595B"/>
                          </a:solidFill>
                          <a:effectLst/>
                          <a:latin typeface="Book Antiqua" pitchFamily="18" charset="0"/>
                          <a:ea typeface="+mn-ea"/>
                          <a:cs typeface="+mn-cs"/>
                        </a:rPr>
                        <a:t>0.372935908</a:t>
                      </a:r>
                    </a:p>
                  </a:txBody>
                  <a:tcPr/>
                </a:tc>
                <a:extLst>
                  <a:ext uri="{0D108BD9-81ED-4DB2-BD59-A6C34878D82A}">
                    <a16:rowId xmlns:a16="http://schemas.microsoft.com/office/drawing/2014/main" xmlns="" val="2147691645"/>
                  </a:ext>
                </a:extLst>
              </a:tr>
              <a:tr h="464348">
                <a:tc>
                  <a:txBody>
                    <a:bodyPr/>
                    <a:lstStyle/>
                    <a:p>
                      <a:pPr algn="ctr"/>
                      <a:r>
                        <a:rPr lang="en-US" altLang="zh-Hans" dirty="0">
                          <a:solidFill>
                            <a:srgbClr val="58595B"/>
                          </a:solidFill>
                          <a:latin typeface="Book Antiqua" pitchFamily="18" charset="0"/>
                        </a:rPr>
                        <a:t>D3</a:t>
                      </a:r>
                      <a:endParaRPr lang="zh-CN" altLang="en-US" dirty="0">
                        <a:solidFill>
                          <a:srgbClr val="58595B"/>
                        </a:solidFill>
                        <a:latin typeface="Book Antiqua" pitchFamily="18" charset="0"/>
                      </a:endParaRP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altLang="zh-CN" dirty="0">
                          <a:solidFill>
                            <a:srgbClr val="58595B"/>
                          </a:solidFill>
                          <a:effectLst/>
                          <a:latin typeface="Book Antiqua" pitchFamily="18" charset="0"/>
                        </a:rPr>
                        <a:t>-0.007144623</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altLang="zh-CN" sz="1800" b="0" i="0" kern="1200" dirty="0">
                          <a:solidFill>
                            <a:srgbClr val="58595B"/>
                          </a:solidFill>
                          <a:effectLst/>
                          <a:latin typeface="Book Antiqua" pitchFamily="18" charset="0"/>
                          <a:ea typeface="+mn-ea"/>
                          <a:cs typeface="+mn-cs"/>
                        </a:rPr>
                        <a:t>0.372935908</a:t>
                      </a:r>
                    </a:p>
                  </a:txBody>
                  <a:tcPr/>
                </a:tc>
                <a:tc>
                  <a:txBody>
                    <a:bodyPr/>
                    <a:lstStyle/>
                    <a:p>
                      <a:r>
                        <a:rPr lang="en-US" altLang="zh-Hans" dirty="0">
                          <a:solidFill>
                            <a:srgbClr val="58595B"/>
                          </a:solidFill>
                          <a:latin typeface="Book Antiqua" pitchFamily="18" charset="0"/>
                        </a:rPr>
                        <a:t>1</a:t>
                      </a:r>
                      <a:endParaRPr lang="zh-CN" altLang="en-US" dirty="0">
                        <a:solidFill>
                          <a:srgbClr val="58595B"/>
                        </a:solidFill>
                        <a:latin typeface="Book Antiqua" pitchFamily="18" charset="0"/>
                      </a:endParaRPr>
                    </a:p>
                  </a:txBody>
                  <a:tcPr/>
                </a:tc>
                <a:extLst>
                  <a:ext uri="{0D108BD9-81ED-4DB2-BD59-A6C34878D82A}">
                    <a16:rowId xmlns:a16="http://schemas.microsoft.com/office/drawing/2014/main" xmlns="" val="767419954"/>
                  </a:ext>
                </a:extLst>
              </a:tr>
            </a:tbl>
          </a:graphicData>
        </a:graphic>
      </p:graphicFrame>
      <p:sp>
        <p:nvSpPr>
          <p:cNvPr id="9" name="直角三角形 8">
            <a:extLst>
              <a:ext uri="{FF2B5EF4-FFF2-40B4-BE49-F238E27FC236}">
                <a16:creationId xmlns:a16="http://schemas.microsoft.com/office/drawing/2014/main" xmlns="" id="{E47C540A-70B1-114D-83DC-69E016CBAF94}"/>
              </a:ext>
            </a:extLst>
          </p:cNvPr>
          <p:cNvSpPr/>
          <p:nvPr/>
        </p:nvSpPr>
        <p:spPr>
          <a:xfrm flipH="1" flipV="1">
            <a:off x="5238744" y="5019859"/>
            <a:ext cx="5371672" cy="1195223"/>
          </a:xfrm>
          <a:prstGeom prst="rtTriangle">
            <a:avLst/>
          </a:prstGeom>
          <a:solidFill>
            <a:srgbClr val="FFFF00">
              <a:alpha val="25000"/>
            </a:srgbClr>
          </a:solidFill>
          <a:ln w="57150">
            <a:solidFill>
              <a:srgbClr val="FF0000"/>
            </a:solidFill>
          </a:ln>
        </p:spPr>
        <p:style>
          <a:lnRef idx="3">
            <a:schemeClr val="lt1"/>
          </a:lnRef>
          <a:fillRef idx="1">
            <a:schemeClr val="accent6"/>
          </a:fillRef>
          <a:effectRef idx="1">
            <a:schemeClr val="accent6"/>
          </a:effectRef>
          <a:fontRef idx="minor">
            <a:schemeClr val="lt1"/>
          </a:fontRef>
        </p:style>
        <p:txBody>
          <a:bodyPr rtlCol="0" anchor="ctr"/>
          <a:lstStyle/>
          <a:p>
            <a:pPr algn="ctr"/>
            <a:endParaRPr kumimoji="1" lang="zh-CN" altLang="en-US">
              <a:solidFill>
                <a:schemeClr val="lt1">
                  <a:alpha val="60000"/>
                </a:schemeClr>
              </a:solidFill>
            </a:endParaRPr>
          </a:p>
        </p:txBody>
      </p:sp>
      <p:sp>
        <p:nvSpPr>
          <p:cNvPr id="10" name="椭圆 9">
            <a:extLst>
              <a:ext uri="{FF2B5EF4-FFF2-40B4-BE49-F238E27FC236}">
                <a16:creationId xmlns:a16="http://schemas.microsoft.com/office/drawing/2014/main" xmlns="" id="{F5F903D4-BCB4-7948-8145-2B67957D0F25}"/>
              </a:ext>
            </a:extLst>
          </p:cNvPr>
          <p:cNvSpPr/>
          <p:nvPr/>
        </p:nvSpPr>
        <p:spPr>
          <a:xfrm>
            <a:off x="8453454" y="5357826"/>
            <a:ext cx="1648691" cy="395914"/>
          </a:xfrm>
          <a:prstGeom prst="ellipse">
            <a:avLst/>
          </a:prstGeom>
          <a:solidFill>
            <a:schemeClr val="accent1">
              <a:alpha val="3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11" name="内容占位符 4">
            <a:extLst>
              <a:ext uri="{FF2B5EF4-FFF2-40B4-BE49-F238E27FC236}">
                <a16:creationId xmlns:a16="http://schemas.microsoft.com/office/drawing/2014/main" xmlns="" id="{D63DC982-FA75-FA44-A83E-EC38D992A96E}"/>
              </a:ext>
            </a:extLst>
          </p:cNvPr>
          <p:cNvPicPr>
            <a:picLocks noChangeAspect="1"/>
          </p:cNvPicPr>
          <p:nvPr/>
        </p:nvPicPr>
        <p:blipFill>
          <a:blip r:embed="rId2">
            <a:lum contrast="-10000"/>
          </a:blip>
          <a:stretch>
            <a:fillRect/>
          </a:stretch>
        </p:blipFill>
        <p:spPr>
          <a:xfrm>
            <a:off x="3575318" y="3364546"/>
            <a:ext cx="6946900" cy="939800"/>
          </a:xfrm>
          <a:prstGeom prst="rect">
            <a:avLst/>
          </a:prstGeom>
        </p:spPr>
      </p:pic>
    </p:spTree>
    <p:extLst>
      <p:ext uri="{BB962C8B-B14F-4D97-AF65-F5344CB8AC3E}">
        <p14:creationId xmlns:p14="http://schemas.microsoft.com/office/powerpoint/2010/main" xmlns="" val="2322406920"/>
      </p:ext>
    </p:extLst>
  </p:cSld>
  <p:clrMapOvr>
    <a:masterClrMapping/>
  </p:clrMapOvr>
  <mc:AlternateContent xmlns:mc="http://schemas.openxmlformats.org/markup-compatibility/2006">
    <mc:Choice xmlns:p14="http://schemas.microsoft.com/office/powerpoint/2010/main" xmlns=""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heckerboard(across)">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dissolv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p:tgtEl>
                                          <p:spTgt spid="8"/>
                                        </p:tgtEl>
                                        <p:attrNameLst>
                                          <p:attrName>ppt_y</p:attrName>
                                        </p:attrNameLst>
                                      </p:cBhvr>
                                      <p:tavLst>
                                        <p:tav tm="0">
                                          <p:val>
                                            <p:strVal val="#ppt_y+#ppt_h*1.125000"/>
                                          </p:val>
                                        </p:tav>
                                        <p:tav tm="100000">
                                          <p:val>
                                            <p:strVal val="#ppt_y"/>
                                          </p:val>
                                        </p:tav>
                                      </p:tavLst>
                                    </p:anim>
                                    <p:animEffect transition="in" filter="wipe(up)">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dissolve">
                                      <p:cBhvr>
                                        <p:cTn id="23" dur="500"/>
                                        <p:tgtEl>
                                          <p:spTgt spid="9"/>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grpId="0" nodeType="click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dissolve">
                                      <p:cBhvr>
                                        <p:cTn id="2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grpSp>
        <p:nvGrpSpPr>
          <p:cNvPr id="2" name="组合 1"/>
          <p:cNvGrpSpPr/>
          <p:nvPr/>
        </p:nvGrpSpPr>
        <p:grpSpPr>
          <a:xfrm>
            <a:off x="-2" y="0"/>
            <a:ext cx="1581151" cy="1306653"/>
            <a:chOff x="-2" y="5562600"/>
            <a:chExt cx="1581151" cy="1306653"/>
          </a:xfrm>
        </p:grpSpPr>
        <p:sp>
          <p:nvSpPr>
            <p:cNvPr id="3" name="直角三角形 8"/>
            <p:cNvSpPr/>
            <p:nvPr/>
          </p:nvSpPr>
          <p:spPr>
            <a:xfrm flipV="1">
              <a:off x="-2" y="5562600"/>
              <a:ext cx="1581151" cy="1306653"/>
            </a:xfrm>
            <a:custGeom>
              <a:avLst/>
              <a:gdLst>
                <a:gd name="connsiteX0" fmla="*/ 0 w 1596000"/>
                <a:gd name="connsiteY0" fmla="*/ 740842 h 740842"/>
                <a:gd name="connsiteX1" fmla="*/ 0 w 1596000"/>
                <a:gd name="connsiteY1" fmla="*/ 0 h 740842"/>
                <a:gd name="connsiteX2" fmla="*/ 1596000 w 1596000"/>
                <a:gd name="connsiteY2" fmla="*/ 740842 h 740842"/>
                <a:gd name="connsiteX3" fmla="*/ 0 w 1596000"/>
                <a:gd name="connsiteY3" fmla="*/ 740842 h 740842"/>
                <a:gd name="connsiteX0" fmla="*/ 0 w 1519800"/>
                <a:gd name="connsiteY0" fmla="*/ 740842 h 1293292"/>
                <a:gd name="connsiteX1" fmla="*/ 0 w 1519800"/>
                <a:gd name="connsiteY1" fmla="*/ 0 h 1293292"/>
                <a:gd name="connsiteX2" fmla="*/ 1519800 w 1519800"/>
                <a:gd name="connsiteY2" fmla="*/ 1293292 h 1293292"/>
                <a:gd name="connsiteX3" fmla="*/ 0 w 1519800"/>
                <a:gd name="connsiteY3" fmla="*/ 740842 h 1293292"/>
              </a:gdLst>
              <a:ahLst/>
              <a:cxnLst>
                <a:cxn ang="0">
                  <a:pos x="connsiteX0" y="connsiteY0"/>
                </a:cxn>
                <a:cxn ang="0">
                  <a:pos x="connsiteX1" y="connsiteY1"/>
                </a:cxn>
                <a:cxn ang="0">
                  <a:pos x="connsiteX2" y="connsiteY2"/>
                </a:cxn>
                <a:cxn ang="0">
                  <a:pos x="connsiteX3" y="connsiteY3"/>
                </a:cxn>
              </a:cxnLst>
              <a:rect l="l" t="t" r="r" b="b"/>
              <a:pathLst>
                <a:path w="1519800" h="1293292">
                  <a:moveTo>
                    <a:pt x="0" y="740842"/>
                  </a:moveTo>
                  <a:lnTo>
                    <a:pt x="0" y="0"/>
                  </a:lnTo>
                  <a:lnTo>
                    <a:pt x="1519800" y="1293292"/>
                  </a:lnTo>
                  <a:lnTo>
                    <a:pt x="0" y="740842"/>
                  </a:lnTo>
                  <a:close/>
                </a:path>
              </a:pathLst>
            </a:custGeom>
            <a:solidFill>
              <a:srgbClr val="59C3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 name="直角三角形 8"/>
            <p:cNvSpPr/>
            <p:nvPr/>
          </p:nvSpPr>
          <p:spPr>
            <a:xfrm rot="5400000" flipH="1" flipV="1">
              <a:off x="148633" y="5428776"/>
              <a:ext cx="1293293" cy="1565153"/>
            </a:xfrm>
            <a:custGeom>
              <a:avLst/>
              <a:gdLst>
                <a:gd name="connsiteX0" fmla="*/ 0 w 1596000"/>
                <a:gd name="connsiteY0" fmla="*/ 740842 h 740842"/>
                <a:gd name="connsiteX1" fmla="*/ 0 w 1596000"/>
                <a:gd name="connsiteY1" fmla="*/ 0 h 740842"/>
                <a:gd name="connsiteX2" fmla="*/ 1596000 w 1596000"/>
                <a:gd name="connsiteY2" fmla="*/ 740842 h 740842"/>
                <a:gd name="connsiteX3" fmla="*/ 0 w 1596000"/>
                <a:gd name="connsiteY3" fmla="*/ 740842 h 740842"/>
                <a:gd name="connsiteX0" fmla="*/ 0 w 1519800"/>
                <a:gd name="connsiteY0" fmla="*/ 740842 h 1293292"/>
                <a:gd name="connsiteX1" fmla="*/ 0 w 1519800"/>
                <a:gd name="connsiteY1" fmla="*/ 0 h 1293292"/>
                <a:gd name="connsiteX2" fmla="*/ 1519800 w 1519800"/>
                <a:gd name="connsiteY2" fmla="*/ 1293292 h 1293292"/>
                <a:gd name="connsiteX3" fmla="*/ 0 w 1519800"/>
                <a:gd name="connsiteY3" fmla="*/ 740842 h 1293292"/>
              </a:gdLst>
              <a:ahLst/>
              <a:cxnLst>
                <a:cxn ang="0">
                  <a:pos x="connsiteX0" y="connsiteY0"/>
                </a:cxn>
                <a:cxn ang="0">
                  <a:pos x="connsiteX1" y="connsiteY1"/>
                </a:cxn>
                <a:cxn ang="0">
                  <a:pos x="connsiteX2" y="connsiteY2"/>
                </a:cxn>
                <a:cxn ang="0">
                  <a:pos x="connsiteX3" y="connsiteY3"/>
                </a:cxn>
              </a:cxnLst>
              <a:rect l="l" t="t" r="r" b="b"/>
              <a:pathLst>
                <a:path w="1519800" h="1293292">
                  <a:moveTo>
                    <a:pt x="0" y="740842"/>
                  </a:moveTo>
                  <a:lnTo>
                    <a:pt x="0" y="0"/>
                  </a:lnTo>
                  <a:lnTo>
                    <a:pt x="1519800" y="1293292"/>
                  </a:lnTo>
                  <a:lnTo>
                    <a:pt x="0" y="740842"/>
                  </a:lnTo>
                  <a:close/>
                </a:path>
              </a:pathLst>
            </a:custGeom>
            <a:solidFill>
              <a:schemeClr val="bg1"/>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pic>
        <p:nvPicPr>
          <p:cNvPr id="6" name="图片 5">
            <a:extLst>
              <a:ext uri="{FF2B5EF4-FFF2-40B4-BE49-F238E27FC236}">
                <a16:creationId xmlns:a16="http://schemas.microsoft.com/office/drawing/2014/main" xmlns="" id="{A18B5706-D42A-CD45-B549-2C7301C88B84}"/>
              </a:ext>
            </a:extLst>
          </p:cNvPr>
          <p:cNvPicPr>
            <a:picLocks noChangeAspect="1"/>
          </p:cNvPicPr>
          <p:nvPr/>
        </p:nvPicPr>
        <p:blipFill>
          <a:blip r:embed="rId2">
            <a:lum contrast="-10000"/>
          </a:blip>
          <a:stretch>
            <a:fillRect/>
          </a:stretch>
        </p:blipFill>
        <p:spPr>
          <a:xfrm>
            <a:off x="6377158" y="1793874"/>
            <a:ext cx="5120860" cy="4000501"/>
          </a:xfrm>
          <a:prstGeom prst="rect">
            <a:avLst/>
          </a:prstGeom>
        </p:spPr>
      </p:pic>
      <p:sp>
        <p:nvSpPr>
          <p:cNvPr id="7" name="矩形 6">
            <a:extLst>
              <a:ext uri="{FF2B5EF4-FFF2-40B4-BE49-F238E27FC236}">
                <a16:creationId xmlns:a16="http://schemas.microsoft.com/office/drawing/2014/main" xmlns="" id="{BFECC3FF-E872-554A-BD5D-BB80B191772E}"/>
              </a:ext>
            </a:extLst>
          </p:cNvPr>
          <p:cNvSpPr/>
          <p:nvPr/>
        </p:nvSpPr>
        <p:spPr>
          <a:xfrm>
            <a:off x="1667706" y="294809"/>
            <a:ext cx="6588534" cy="707886"/>
          </a:xfrm>
          <a:prstGeom prst="rect">
            <a:avLst/>
          </a:prstGeom>
        </p:spPr>
        <p:txBody>
          <a:bodyPr wrap="square">
            <a:spAutoFit/>
          </a:bodyPr>
          <a:lstStyle/>
          <a:p>
            <a:r>
              <a:rPr lang="en-US" altLang="zh-CN" sz="4000" dirty="0">
                <a:solidFill>
                  <a:srgbClr val="58595B"/>
                </a:solidFill>
                <a:latin typeface="Agency FB" panose="020B0503020202020204" pitchFamily="34" charset="0"/>
              </a:rPr>
              <a:t>Re written as a standard form</a:t>
            </a:r>
            <a:endParaRPr lang="zh-CN" altLang="en-US" sz="4000" dirty="0">
              <a:solidFill>
                <a:srgbClr val="58595B"/>
              </a:solidFill>
              <a:latin typeface="Agency FB" panose="020B0503020202020204" pitchFamily="34" charset="0"/>
            </a:endParaRPr>
          </a:p>
        </p:txBody>
      </p:sp>
      <p:pic>
        <p:nvPicPr>
          <p:cNvPr id="9" name="图片 8">
            <a:extLst>
              <a:ext uri="{FF2B5EF4-FFF2-40B4-BE49-F238E27FC236}">
                <a16:creationId xmlns:a16="http://schemas.microsoft.com/office/drawing/2014/main" xmlns="" id="{FDE21647-5F19-F141-963C-BB2C87C978CE}"/>
              </a:ext>
            </a:extLst>
          </p:cNvPr>
          <p:cNvPicPr>
            <a:picLocks noChangeAspect="1"/>
          </p:cNvPicPr>
          <p:nvPr/>
        </p:nvPicPr>
        <p:blipFill>
          <a:blip r:embed="rId3">
            <a:lum contrast="-10000"/>
            <a:extLst>
              <a:ext uri="{28A0092B-C50C-407E-A947-70E740481C1C}">
                <a14:useLocalDpi xmlns:a14="http://schemas.microsoft.com/office/drawing/2010/main" xmlns="" val="0"/>
              </a:ext>
            </a:extLst>
          </a:blip>
          <a:stretch>
            <a:fillRect/>
          </a:stretch>
        </p:blipFill>
        <p:spPr>
          <a:xfrm>
            <a:off x="1415480" y="1793875"/>
            <a:ext cx="3860800" cy="4000500"/>
          </a:xfrm>
          <a:prstGeom prst="rect">
            <a:avLst/>
          </a:prstGeom>
        </p:spPr>
      </p:pic>
    </p:spTree>
    <p:extLst>
      <p:ext uri="{BB962C8B-B14F-4D97-AF65-F5344CB8AC3E}">
        <p14:creationId xmlns:p14="http://schemas.microsoft.com/office/powerpoint/2010/main" xmlns="" val="2322406920"/>
      </p:ext>
    </p:extLst>
  </p:cSld>
  <p:clrMapOvr>
    <a:masterClrMapping/>
  </p:clrMapOvr>
  <mc:AlternateContent xmlns:mc="http://schemas.openxmlformats.org/markup-compatibility/2006">
    <mc:Choice xmlns:p14="http://schemas.microsoft.com/office/powerpoint/2010/main" xmlns=""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PA" val="v3.0.1"/>
</p:tagLst>
</file>

<file path=ppt/tags/tag10.xml><?xml version="1.0" encoding="utf-8"?>
<p:tagLst xmlns:a="http://schemas.openxmlformats.org/drawingml/2006/main" xmlns:r="http://schemas.openxmlformats.org/officeDocument/2006/relationships" xmlns:p="http://schemas.openxmlformats.org/presentationml/2006/main">
  <p:tag name="MH" val="20160401161922"/>
  <p:tag name="MH_LIBRARY" val="GRAPHIC"/>
  <p:tag name="MH_TYPE" val="SubTitle"/>
  <p:tag name="MH_ORDER" val="1"/>
</p:tagLst>
</file>

<file path=ppt/tags/tag11.xml><?xml version="1.0" encoding="utf-8"?>
<p:tagLst xmlns:a="http://schemas.openxmlformats.org/drawingml/2006/main" xmlns:r="http://schemas.openxmlformats.org/officeDocument/2006/relationships" xmlns:p="http://schemas.openxmlformats.org/presentationml/2006/main">
  <p:tag name="MH" val="20160401161922"/>
  <p:tag name="MH_LIBRARY" val="GRAPHIC"/>
  <p:tag name="MH_TYPE" val="SubTitle"/>
  <p:tag name="MH_ORDER" val="1"/>
</p:tagLst>
</file>

<file path=ppt/tags/tag12.xml><?xml version="1.0" encoding="utf-8"?>
<p:tagLst xmlns:a="http://schemas.openxmlformats.org/drawingml/2006/main" xmlns:r="http://schemas.openxmlformats.org/officeDocument/2006/relationships" xmlns:p="http://schemas.openxmlformats.org/presentationml/2006/main">
  <p:tag name="MH" val="20160401161922"/>
  <p:tag name="MH_LIBRARY" val="GRAPHIC"/>
  <p:tag name="MH_TYPE" val="SubTitle"/>
  <p:tag name="MH_ORDER" val="1"/>
</p:tagLst>
</file>

<file path=ppt/tags/tag13.xml><?xml version="1.0" encoding="utf-8"?>
<p:tagLst xmlns:a="http://schemas.openxmlformats.org/drawingml/2006/main" xmlns:r="http://schemas.openxmlformats.org/officeDocument/2006/relationships" xmlns:p="http://schemas.openxmlformats.org/presentationml/2006/main">
  <p:tag name="MH" val="20160401161922"/>
  <p:tag name="MH_LIBRARY" val="GRAPHIC"/>
  <p:tag name="MH_TYPE" val="SubTitle"/>
  <p:tag name="MH_ORDER" val="1"/>
</p:tagLst>
</file>

<file path=ppt/tags/tag14.xml><?xml version="1.0" encoding="utf-8"?>
<p:tagLst xmlns:a="http://schemas.openxmlformats.org/drawingml/2006/main" xmlns:r="http://schemas.openxmlformats.org/officeDocument/2006/relationships" xmlns:p="http://schemas.openxmlformats.org/presentationml/2006/main">
  <p:tag name="MH" val="20160401161922"/>
  <p:tag name="MH_LIBRARY" val="GRAPHIC"/>
  <p:tag name="MH_TYPE" val="SubTitle"/>
  <p:tag name="MH_ORDER" val="1"/>
</p:tagLst>
</file>

<file path=ppt/tags/tag15.xml><?xml version="1.0" encoding="utf-8"?>
<p:tagLst xmlns:a="http://schemas.openxmlformats.org/drawingml/2006/main" xmlns:r="http://schemas.openxmlformats.org/officeDocument/2006/relationships" xmlns:p="http://schemas.openxmlformats.org/presentationml/2006/main">
  <p:tag name="MH" val="20160401161922"/>
  <p:tag name="MH_LIBRARY" val="GRAPHIC"/>
  <p:tag name="MH_TYPE" val="SubTitle"/>
  <p:tag name="MH_ORDER" val="1"/>
</p:tagLst>
</file>

<file path=ppt/tags/tag16.xml><?xml version="1.0" encoding="utf-8"?>
<p:tagLst xmlns:a="http://schemas.openxmlformats.org/drawingml/2006/main" xmlns:r="http://schemas.openxmlformats.org/officeDocument/2006/relationships" xmlns:p="http://schemas.openxmlformats.org/presentationml/2006/main">
  <p:tag name="MH" val="20160401161922"/>
  <p:tag name="MH_LIBRARY" val="GRAPHIC"/>
  <p:tag name="MH_TYPE" val="SubTitle"/>
  <p:tag name="MH_ORDER" val="1"/>
</p:tagLst>
</file>

<file path=ppt/tags/tag17.xml><?xml version="1.0" encoding="utf-8"?>
<p:tagLst xmlns:a="http://schemas.openxmlformats.org/drawingml/2006/main" xmlns:r="http://schemas.openxmlformats.org/officeDocument/2006/relationships" xmlns:p="http://schemas.openxmlformats.org/presentationml/2006/main">
  <p:tag name="MH" val="20160401161922"/>
  <p:tag name="MH_LIBRARY" val="GRAPHIC"/>
  <p:tag name="MH_TYPE" val="SubTitle"/>
  <p:tag name="MH_ORDER" val="1"/>
</p:tagLst>
</file>

<file path=ppt/tags/tag18.xml><?xml version="1.0" encoding="utf-8"?>
<p:tagLst xmlns:a="http://schemas.openxmlformats.org/drawingml/2006/main" xmlns:r="http://schemas.openxmlformats.org/officeDocument/2006/relationships" xmlns:p="http://schemas.openxmlformats.org/presentationml/2006/main">
  <p:tag name="MH" val="20160401161922"/>
  <p:tag name="MH_LIBRARY" val="GRAPHIC"/>
  <p:tag name="MH_TYPE" val="SubTitle"/>
  <p:tag name="MH_ORDER" val="1"/>
</p:tagLst>
</file>

<file path=ppt/tags/tag2.xml><?xml version="1.0" encoding="utf-8"?>
<p:tagLst xmlns:a="http://schemas.openxmlformats.org/drawingml/2006/main" xmlns:r="http://schemas.openxmlformats.org/officeDocument/2006/relationships" xmlns:p="http://schemas.openxmlformats.org/presentationml/2006/main">
  <p:tag name="PA" val="v3.0.1"/>
</p:tagLst>
</file>

<file path=ppt/tags/tag3.xml><?xml version="1.0" encoding="utf-8"?>
<p:tagLst xmlns:a="http://schemas.openxmlformats.org/drawingml/2006/main" xmlns:r="http://schemas.openxmlformats.org/officeDocument/2006/relationships" xmlns:p="http://schemas.openxmlformats.org/presentationml/2006/main">
  <p:tag name="PA" val="v3.0.1"/>
</p:tagLst>
</file>

<file path=ppt/tags/tag4.xml><?xml version="1.0" encoding="utf-8"?>
<p:tagLst xmlns:a="http://schemas.openxmlformats.org/drawingml/2006/main" xmlns:r="http://schemas.openxmlformats.org/officeDocument/2006/relationships" xmlns:p="http://schemas.openxmlformats.org/presentationml/2006/main">
  <p:tag name="MH" val="20160401161922"/>
  <p:tag name="MH_LIBRARY" val="GRAPHIC"/>
  <p:tag name="MH_TYPE" val="SubTitle"/>
  <p:tag name="MH_ORDER" val="1"/>
</p:tagLst>
</file>

<file path=ppt/tags/tag5.xml><?xml version="1.0" encoding="utf-8"?>
<p:tagLst xmlns:a="http://schemas.openxmlformats.org/drawingml/2006/main" xmlns:r="http://schemas.openxmlformats.org/officeDocument/2006/relationships" xmlns:p="http://schemas.openxmlformats.org/presentationml/2006/main">
  <p:tag name="MH" val="20160401161922"/>
  <p:tag name="MH_LIBRARY" val="GRAPHIC"/>
  <p:tag name="MH_TYPE" val="SubTitle"/>
  <p:tag name="MH_ORDER" val="1"/>
</p:tagLst>
</file>

<file path=ppt/tags/tag6.xml><?xml version="1.0" encoding="utf-8"?>
<p:tagLst xmlns:a="http://schemas.openxmlformats.org/drawingml/2006/main" xmlns:r="http://schemas.openxmlformats.org/officeDocument/2006/relationships" xmlns:p="http://schemas.openxmlformats.org/presentationml/2006/main">
  <p:tag name="MH" val="20160401161922"/>
  <p:tag name="MH_LIBRARY" val="GRAPHIC"/>
  <p:tag name="MH_TYPE" val="SubTitle"/>
  <p:tag name="MH_ORDER" val="1"/>
</p:tagLst>
</file>

<file path=ppt/tags/tag7.xml><?xml version="1.0" encoding="utf-8"?>
<p:tagLst xmlns:a="http://schemas.openxmlformats.org/drawingml/2006/main" xmlns:r="http://schemas.openxmlformats.org/officeDocument/2006/relationships" xmlns:p="http://schemas.openxmlformats.org/presentationml/2006/main">
  <p:tag name="MH" val="20160401161922"/>
  <p:tag name="MH_LIBRARY" val="GRAPHIC"/>
  <p:tag name="MH_TYPE" val="SubTitle"/>
  <p:tag name="MH_ORDER" val="1"/>
</p:tagLst>
</file>

<file path=ppt/tags/tag8.xml><?xml version="1.0" encoding="utf-8"?>
<p:tagLst xmlns:a="http://schemas.openxmlformats.org/drawingml/2006/main" xmlns:r="http://schemas.openxmlformats.org/officeDocument/2006/relationships" xmlns:p="http://schemas.openxmlformats.org/presentationml/2006/main">
  <p:tag name="MH" val="20160401161922"/>
  <p:tag name="MH_LIBRARY" val="GRAPHIC"/>
  <p:tag name="MH_TYPE" val="SubTitle"/>
  <p:tag name="MH_ORDER" val="1"/>
</p:tagLst>
</file>

<file path=ppt/tags/tag9.xml><?xml version="1.0" encoding="utf-8"?>
<p:tagLst xmlns:a="http://schemas.openxmlformats.org/drawingml/2006/main" xmlns:r="http://schemas.openxmlformats.org/officeDocument/2006/relationships" xmlns:p="http://schemas.openxmlformats.org/presentationml/2006/main">
  <p:tag name="MH" val="20160401161922"/>
  <p:tag name="MH_LIBRARY" val="GRAPHIC"/>
  <p:tag name="MH_TYPE" val="SubTitle"/>
  <p:tag name="MH_ORDER" val="1"/>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Office 主题">
  <a:themeElements>
    <a:clrScheme name="像素">
      <a:dk1>
        <a:srgbClr val="103154"/>
      </a:dk1>
      <a:lt1>
        <a:srgbClr val="FFFFFF"/>
      </a:lt1>
      <a:dk2>
        <a:srgbClr val="00BFC3"/>
      </a:dk2>
      <a:lt2>
        <a:srgbClr val="0096FF"/>
      </a:lt2>
      <a:accent1>
        <a:srgbClr val="FF7F01"/>
      </a:accent1>
      <a:accent2>
        <a:srgbClr val="F1B015"/>
      </a:accent2>
      <a:accent3>
        <a:srgbClr val="FBEC85"/>
      </a:accent3>
      <a:accent4>
        <a:srgbClr val="D2C2F1"/>
      </a:accent4>
      <a:accent5>
        <a:srgbClr val="DA5AF4"/>
      </a:accent5>
      <a:accent6>
        <a:srgbClr val="9D09D1"/>
      </a:accent6>
      <a:hlink>
        <a:srgbClr val="1286C9"/>
      </a:hlink>
      <a:folHlink>
        <a:srgbClr val="A8C2E7"/>
      </a:folHlink>
    </a:clrScheme>
    <a:fontScheme name="奥斯汀">
      <a:majorFont>
        <a:latin typeface="Century Gothic"/>
        <a:ea typeface=""/>
        <a:cs typeface=""/>
        <a:font script="Jpan" typeface="ＭＳ ゴシック"/>
        <a:font script="Hang" typeface="HY중고딕"/>
        <a:font script="Hans" typeface="微软雅黑"/>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微软雅黑"/>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Office 主题">
  <a:themeElements>
    <a:clrScheme name="办公室">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奥斯汀">
      <a:majorFont>
        <a:latin typeface="Century Gothic"/>
        <a:ea typeface=""/>
        <a:cs typeface=""/>
        <a:font script="Jpan" typeface="ＭＳ ゴシック"/>
        <a:font script="Hang" typeface="HY중고딕"/>
        <a:font script="Hans" typeface="微软雅黑"/>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微软雅黑"/>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91934386619ba01c0fa0e87e29ccddf6d206bfdd">
  <a:themeElements>
    <a:clrScheme name="像素">
      <a:dk1>
        <a:srgbClr val="103154"/>
      </a:dk1>
      <a:lt1>
        <a:srgbClr val="FFFFFF"/>
      </a:lt1>
      <a:dk2>
        <a:srgbClr val="00BFC3"/>
      </a:dk2>
      <a:lt2>
        <a:srgbClr val="0096FF"/>
      </a:lt2>
      <a:accent1>
        <a:srgbClr val="FF7F01"/>
      </a:accent1>
      <a:accent2>
        <a:srgbClr val="F1B015"/>
      </a:accent2>
      <a:accent3>
        <a:srgbClr val="FBEC85"/>
      </a:accent3>
      <a:accent4>
        <a:srgbClr val="D2C2F1"/>
      </a:accent4>
      <a:accent5>
        <a:srgbClr val="DA5AF4"/>
      </a:accent5>
      <a:accent6>
        <a:srgbClr val="9D09D1"/>
      </a:accent6>
      <a:hlink>
        <a:srgbClr val="1286C9"/>
      </a:hlink>
      <a:folHlink>
        <a:srgbClr val="A8C2E7"/>
      </a:folHlink>
    </a:clrScheme>
    <a:fontScheme name="奥斯汀">
      <a:majorFont>
        <a:latin typeface="Century Gothic"/>
        <a:ea typeface=""/>
        <a:cs typeface=""/>
        <a:font script="Jpan" typeface="ＭＳ ゴシック"/>
        <a:font script="Hang" typeface="HY중고딕"/>
        <a:font script="Hans" typeface="微软雅黑"/>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微软雅黑"/>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7.xml><?xml version="1.0" encoding="utf-8"?>
<a:theme xmlns:a="http://schemas.openxmlformats.org/drawingml/2006/main" name="2_Office 主题">
  <a:themeElements>
    <a:clrScheme name="办公室">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奥斯汀">
      <a:majorFont>
        <a:latin typeface="Century Gothic"/>
        <a:ea typeface=""/>
        <a:cs typeface=""/>
        <a:font script="Jpan" typeface="ＭＳ ゴシック"/>
        <a:font script="Hang" typeface="HY중고딕"/>
        <a:font script="Hans" typeface="微软雅黑"/>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微软雅黑"/>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xml><?xml version="1.0" encoding="utf-8"?>
<a:theme xmlns:a="http://schemas.openxmlformats.org/drawingml/2006/main" name="adfa9dbaa88181d6bd08f0a93e36f8a9843c1384">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奥斯汀">
      <a:majorFont>
        <a:latin typeface="Century Gothic"/>
        <a:ea typeface=""/>
        <a:cs typeface=""/>
        <a:font script="Jpan" typeface="ＭＳ ゴシック"/>
        <a:font script="Hang" typeface="HY중고딕"/>
        <a:font script="Hans" typeface="微软雅黑"/>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微软雅黑"/>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3_Office 主题">
  <a:themeElements>
    <a:clrScheme name="办公室">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奥斯汀">
      <a:majorFont>
        <a:latin typeface="Century Gothic"/>
        <a:ea typeface=""/>
        <a:cs typeface=""/>
        <a:font script="Jpan" typeface="ＭＳ ゴシック"/>
        <a:font script="Hang" typeface="HY중고딕"/>
        <a:font script="Hans" typeface="微软雅黑"/>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微软雅黑"/>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5194</TotalTime>
  <Words>1841</Words>
  <Application>Microsoft Macintosh PowerPoint</Application>
  <PresentationFormat>自定义</PresentationFormat>
  <Paragraphs>451</Paragraphs>
  <Slides>44</Slides>
  <Notes>0</Notes>
  <HiddenSlides>0</HiddenSlides>
  <MMClips>1</MMClips>
  <ScaleCrop>false</ScaleCrop>
  <HeadingPairs>
    <vt:vector size="4" baseType="variant">
      <vt:variant>
        <vt:lpstr>主题</vt:lpstr>
      </vt:variant>
      <vt:variant>
        <vt:i4>9</vt:i4>
      </vt:variant>
      <vt:variant>
        <vt:lpstr>幻灯片标题</vt:lpstr>
      </vt:variant>
      <vt:variant>
        <vt:i4>44</vt:i4>
      </vt:variant>
    </vt:vector>
  </HeadingPairs>
  <TitlesOfParts>
    <vt:vector size="53" baseType="lpstr">
      <vt:lpstr>Office 主题​​</vt:lpstr>
      <vt:lpstr>1_Office 主题​​</vt:lpstr>
      <vt:lpstr>2_Office 主题​​</vt:lpstr>
      <vt:lpstr>1_Office 主题</vt:lpstr>
      <vt:lpstr>Office 主题</vt:lpstr>
      <vt:lpstr>91934386619ba01c0fa0e87e29ccddf6d206bfdd</vt:lpstr>
      <vt:lpstr>2_Office 主题</vt:lpstr>
      <vt:lpstr>adfa9dbaa88181d6bd08f0a93e36f8a9843c1384</vt:lpstr>
      <vt:lpstr>3_Office 主题</vt:lpstr>
      <vt:lpstr>幻灯片 1</vt:lpstr>
      <vt:lpstr>幻灯片 2</vt:lpstr>
      <vt:lpstr>幻灯片 3</vt:lpstr>
      <vt:lpstr>幻灯片 4</vt:lpstr>
      <vt:lpstr>幻灯片 5</vt:lpstr>
      <vt:lpstr>幻灯片 6</vt:lpstr>
      <vt:lpstr>幻灯片 7</vt:lpstr>
      <vt:lpstr>幻灯片 8</vt:lpstr>
      <vt:lpstr>幻灯片 9</vt:lpstr>
      <vt:lpstr>幻灯片 10</vt:lpstr>
      <vt:lpstr>幻灯片 11</vt:lpstr>
      <vt:lpstr>幻灯片 12</vt:lpstr>
      <vt:lpstr>幻灯片 13</vt:lpstr>
      <vt:lpstr>幻灯片 14</vt:lpstr>
      <vt:lpstr>幻灯片 15</vt:lpstr>
      <vt:lpstr>幻灯片 16</vt:lpstr>
      <vt:lpstr>幻灯片 17</vt:lpstr>
      <vt:lpstr>幻灯片 18</vt:lpstr>
      <vt:lpstr>幻灯片 19</vt:lpstr>
      <vt:lpstr>幻灯片 20</vt:lpstr>
      <vt:lpstr>幻灯片 21</vt:lpstr>
      <vt:lpstr>幻灯片 22</vt:lpstr>
      <vt:lpstr>幻灯片 23</vt:lpstr>
      <vt:lpstr>幻灯片 24</vt:lpstr>
      <vt:lpstr>幻灯片 25</vt:lpstr>
      <vt:lpstr>幻灯片 26</vt:lpstr>
      <vt:lpstr>幻灯片 27</vt:lpstr>
      <vt:lpstr>幻灯片 28</vt:lpstr>
      <vt:lpstr>幻灯片 29</vt:lpstr>
      <vt:lpstr>幻灯片 30</vt:lpstr>
      <vt:lpstr>幻灯片 31</vt:lpstr>
      <vt:lpstr>幻灯片 32</vt:lpstr>
      <vt:lpstr>幻灯片 33</vt:lpstr>
      <vt:lpstr>幻灯片 34</vt:lpstr>
      <vt:lpstr>幻灯片 35</vt:lpstr>
      <vt:lpstr>幻灯片 36</vt:lpstr>
      <vt:lpstr>幻灯片 37</vt:lpstr>
      <vt:lpstr>幻灯片 38</vt:lpstr>
      <vt:lpstr>幻灯片 39</vt:lpstr>
      <vt:lpstr>幻灯片 40</vt:lpstr>
      <vt:lpstr>幻灯片 41</vt:lpstr>
      <vt:lpstr>幻灯片 42</vt:lpstr>
      <vt:lpstr>幻灯片 43</vt:lpstr>
      <vt:lpstr>幻灯片 44</vt:lpstr>
    </vt:vector>
  </TitlesOfParts>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Jialiang</dc:creator>
  <cp:keywords>http:/www.ypppt.com</cp:keywords>
  <dc:description>http://www.ypppt.com/</dc:description>
  <cp:lastModifiedBy>asus</cp:lastModifiedBy>
  <cp:revision>255</cp:revision>
  <dcterms:created xsi:type="dcterms:W3CDTF">2016-03-28T10:30:42Z</dcterms:created>
  <dcterms:modified xsi:type="dcterms:W3CDTF">2018-02-06T15:34:15Z</dcterms:modified>
</cp:coreProperties>
</file>